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  <Override PartName="/ppt/media/image23.jpeg" ContentType="image/jpeg"/>
  <Override PartName="/ppt/media/image24.jpeg" ContentType="image/jpeg"/>
  <Override PartName="/ppt/media/image25.jpeg" ContentType="image/jpeg"/>
  <Override PartName="/ppt/media/image26.jpeg" ContentType="image/jpeg"/>
  <Override PartName="/ppt/media/image27.jpeg" ContentType="image/jpeg"/>
  <Override PartName="/ppt/media/image28.jpeg" ContentType="image/jpeg"/>
  <Override PartName="/ppt/media/image29.jpeg" ContentType="image/jpeg"/>
  <Override PartName="/ppt/media/image30.jpeg" ContentType="image/jpeg"/>
  <Override PartName="/ppt/media/image31.jpeg" ContentType="image/jpeg"/>
  <Override PartName="/ppt/media/image32.jpeg" ContentType="image/jpeg"/>
  <Override PartName="/ppt/media/image33.jpeg" ContentType="image/jpeg"/>
  <Override PartName="/ppt/media/image34.jpeg" ContentType="image/jpeg"/>
  <Override PartName="/ppt/media/image35.jpeg" ContentType="image/jpeg"/>
  <Override PartName="/ppt/media/image36.jpeg" ContentType="image/jpeg"/>
  <Override PartName="/ppt/media/image37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3004800" cy="9753600"/>
  <p:notesSz cx="6858000" cy="9144000"/>
  <p:defaultTextStyle>
    <a:lvl1pPr algn="ctr" defTabSz="584200">
      <a:defRPr sz="3600">
        <a:latin typeface="+mj-lt"/>
        <a:ea typeface="+mj-ea"/>
        <a:cs typeface="+mj-cs"/>
        <a:sym typeface="Avenir Roman"/>
      </a:defRPr>
    </a:lvl1pPr>
    <a:lvl2pPr algn="ctr" defTabSz="584200">
      <a:defRPr sz="3600">
        <a:latin typeface="+mj-lt"/>
        <a:ea typeface="+mj-ea"/>
        <a:cs typeface="+mj-cs"/>
        <a:sym typeface="Avenir Roman"/>
      </a:defRPr>
    </a:lvl2pPr>
    <a:lvl3pPr algn="ctr" defTabSz="584200">
      <a:defRPr sz="3600">
        <a:latin typeface="+mj-lt"/>
        <a:ea typeface="+mj-ea"/>
        <a:cs typeface="+mj-cs"/>
        <a:sym typeface="Avenir Roman"/>
      </a:defRPr>
    </a:lvl3pPr>
    <a:lvl4pPr algn="ctr" defTabSz="584200">
      <a:defRPr sz="3600">
        <a:latin typeface="+mj-lt"/>
        <a:ea typeface="+mj-ea"/>
        <a:cs typeface="+mj-cs"/>
        <a:sym typeface="Avenir Roman"/>
      </a:defRPr>
    </a:lvl4pPr>
    <a:lvl5pPr algn="ctr" defTabSz="584200">
      <a:defRPr sz="3600">
        <a:latin typeface="+mj-lt"/>
        <a:ea typeface="+mj-ea"/>
        <a:cs typeface="+mj-cs"/>
        <a:sym typeface="Avenir Roman"/>
      </a:defRPr>
    </a:lvl5pPr>
    <a:lvl6pPr algn="ctr" defTabSz="584200">
      <a:defRPr sz="3600">
        <a:latin typeface="+mj-lt"/>
        <a:ea typeface="+mj-ea"/>
        <a:cs typeface="+mj-cs"/>
        <a:sym typeface="Avenir Roman"/>
      </a:defRPr>
    </a:lvl6pPr>
    <a:lvl7pPr algn="ctr" defTabSz="584200">
      <a:defRPr sz="3600">
        <a:latin typeface="+mj-lt"/>
        <a:ea typeface="+mj-ea"/>
        <a:cs typeface="+mj-cs"/>
        <a:sym typeface="Avenir Roman"/>
      </a:defRPr>
    </a:lvl7pPr>
    <a:lvl8pPr algn="ctr" defTabSz="584200">
      <a:defRPr sz="3600">
        <a:latin typeface="+mj-lt"/>
        <a:ea typeface="+mj-ea"/>
        <a:cs typeface="+mj-cs"/>
        <a:sym typeface="Avenir Roman"/>
      </a:defRPr>
    </a:lvl8pPr>
    <a:lvl9pPr algn="ctr" defTabSz="584200">
      <a:defRPr sz="3600">
        <a:latin typeface="+mj-lt"/>
        <a:ea typeface="+mj-ea"/>
        <a:cs typeface="+mj-cs"/>
        <a:sym typeface="Avenir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jpeg>
</file>

<file path=ppt/media/image1.png>
</file>

<file path=ppt/media/image1.tif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17.png>
</file>

<file path=ppt/media/image18.jpeg>
</file>

<file path=ppt/media/image18.png>
</file>

<file path=ppt/media/image19.jpeg>
</file>

<file path=ppt/media/image19.png>
</file>

<file path=ppt/media/image2.jpeg>
</file>

<file path=ppt/media/image2.png>
</file>

<file path=ppt/media/image2.tif>
</file>

<file path=ppt/media/image20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.png>
</file>

<file path=ppt/media/image3.tif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4.jpeg>
</file>

<file path=ppt/media/image4.png>
</file>

<file path=ppt/media/image4.tif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0"/>
            <a:ext cx="10464800" cy="49403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472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1841500"/>
            <a:ext cx="10464800" cy="6299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0"/>
            <a:ext cx="5334000" cy="4622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952500" y="28953"/>
            <a:ext cx="11099800" cy="299009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1pPr>
      <a:lvl2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2pPr>
      <a:lvl3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3pPr>
      <a:lvl4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4pPr>
      <a:lvl5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5pPr>
      <a:lvl6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6pPr>
      <a:lvl7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7pPr>
      <a:lvl8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8pPr>
      <a:lvl9pPr algn="ctr" defTabSz="584200">
        <a:defRPr sz="8000"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.jpeg"/><Relationship Id="rId6" Type="http://schemas.openxmlformats.org/officeDocument/2006/relationships/image" Target="../media/image15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eg"/><Relationship Id="rId3" Type="http://schemas.openxmlformats.org/officeDocument/2006/relationships/image" Target="../media/image17.jpeg"/><Relationship Id="rId4" Type="http://schemas.openxmlformats.org/officeDocument/2006/relationships/image" Target="../media/image1.jpeg"/><Relationship Id="rId5" Type="http://schemas.openxmlformats.org/officeDocument/2006/relationships/image" Target="../media/image4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Relationship Id="rId3" Type="http://schemas.openxmlformats.org/officeDocument/2006/relationships/image" Target="../media/image16.jpeg"/><Relationship Id="rId4" Type="http://schemas.openxmlformats.org/officeDocument/2006/relationships/image" Target="../media/image3.jpeg"/><Relationship Id="rId5" Type="http://schemas.openxmlformats.org/officeDocument/2006/relationships/image" Target="../media/image19.jpeg"/><Relationship Id="rId6" Type="http://schemas.openxmlformats.org/officeDocument/2006/relationships/image" Target="../media/image20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Relationship Id="rId3" Type="http://schemas.openxmlformats.org/officeDocument/2006/relationships/image" Target="../media/image16.jpeg"/><Relationship Id="rId4" Type="http://schemas.openxmlformats.org/officeDocument/2006/relationships/image" Target="../media/image5.jpeg"/><Relationship Id="rId5" Type="http://schemas.openxmlformats.org/officeDocument/2006/relationships/image" Target="../media/image19.jpeg"/><Relationship Id="rId6" Type="http://schemas.openxmlformats.org/officeDocument/2006/relationships/image" Target="../media/image20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2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eg"/><Relationship Id="rId3" Type="http://schemas.openxmlformats.org/officeDocument/2006/relationships/image" Target="../media/image21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openxmlformats.org/officeDocument/2006/relationships/image" Target="../media/image21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jpeg"/><Relationship Id="rId3" Type="http://schemas.openxmlformats.org/officeDocument/2006/relationships/image" Target="../media/image10.jpeg"/><Relationship Id="rId4" Type="http://schemas.openxmlformats.org/officeDocument/2006/relationships/image" Target="../media/image22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eg"/><Relationship Id="rId3" Type="http://schemas.openxmlformats.org/officeDocument/2006/relationships/image" Target="../media/image21.jpeg"/><Relationship Id="rId4" Type="http://schemas.openxmlformats.org/officeDocument/2006/relationships/image" Target="../media/image10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jpeg"/><Relationship Id="rId3" Type="http://schemas.openxmlformats.org/officeDocument/2006/relationships/image" Target="../media/image21.jpe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jpeg"/><Relationship Id="rId3" Type="http://schemas.openxmlformats.org/officeDocument/2006/relationships/image" Target="../media/image26.jpeg"/><Relationship Id="rId4" Type="http://schemas.openxmlformats.org/officeDocument/2006/relationships/image" Target="../media/image27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jpeg"/><Relationship Id="rId3" Type="http://schemas.openxmlformats.org/officeDocument/2006/relationships/image" Target="../media/image21.jpe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jpe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openxmlformats.org/officeDocument/2006/relationships/image" Target="../media/image30.jpeg"/><Relationship Id="rId4" Type="http://schemas.openxmlformats.org/officeDocument/2006/relationships/image" Target="../media/image17.png"/><Relationship Id="rId5" Type="http://schemas.openxmlformats.org/officeDocument/2006/relationships/image" Target="../media/image9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jpeg"/><Relationship Id="rId3" Type="http://schemas.openxmlformats.org/officeDocument/2006/relationships/image" Target="../media/image6.jpe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jpeg"/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5" Type="http://schemas.openxmlformats.org/officeDocument/2006/relationships/image" Target="../media/image18.png"/><Relationship Id="rId6" Type="http://schemas.openxmlformats.org/officeDocument/2006/relationships/image" Target="../media/image33.jpe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jpeg"/><Relationship Id="rId3" Type="http://schemas.openxmlformats.org/officeDocument/2006/relationships/image" Target="../media/image17.png"/><Relationship Id="rId4" Type="http://schemas.openxmlformats.org/officeDocument/2006/relationships/image" Target="../media/image8.jpe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jpeg"/><Relationship Id="rId3" Type="http://schemas.openxmlformats.org/officeDocument/2006/relationships/image" Target="../media/image30.jpeg"/><Relationship Id="rId4" Type="http://schemas.openxmlformats.org/officeDocument/2006/relationships/image" Target="../media/image17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3" Type="http://schemas.openxmlformats.org/officeDocument/2006/relationships/image" Target="../media/image11.jpeg"/><Relationship Id="rId4" Type="http://schemas.openxmlformats.org/officeDocument/2006/relationships/image" Target="../media/image35.jpeg"/><Relationship Id="rId5" Type="http://schemas.openxmlformats.org/officeDocument/2006/relationships/image" Target="../media/image1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2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36.jpeg"/><Relationship Id="rId5" Type="http://schemas.openxmlformats.org/officeDocument/2006/relationships/image" Target="../media/image37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image" Target="../media/image8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3221709" y="3003549"/>
            <a:ext cx="6809407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Summary of the various screens with comments</a:t>
            </a:r>
          </a:p>
        </p:txBody>
      </p:sp>
      <p:sp>
        <p:nvSpPr>
          <p:cNvPr id="33" name="Shape 33"/>
          <p:cNvSpPr/>
          <p:nvPr/>
        </p:nvSpPr>
        <p:spPr>
          <a:xfrm>
            <a:off x="3221709" y="5029199"/>
            <a:ext cx="680940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UI Mockups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1.jpeg"/>
          <p:cNvPicPr/>
          <p:nvPr/>
        </p:nvPicPr>
        <p:blipFill>
          <a:blip r:embed="rId2">
            <a:extLst/>
          </a:blip>
          <a:srcRect l="21055" t="0" r="21055" b="0"/>
          <a:stretch>
            <a:fillRect/>
          </a:stretch>
        </p:blipFill>
        <p:spPr>
          <a:xfrm>
            <a:off x="2800348" y="2089149"/>
            <a:ext cx="2527139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/>
        </p:nvSpPr>
        <p:spPr>
          <a:xfrm>
            <a:off x="6400434" y="7397749"/>
            <a:ext cx="211202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Navigation Drawer</a:t>
            </a:r>
          </a:p>
        </p:txBody>
      </p:sp>
      <p:sp>
        <p:nvSpPr>
          <p:cNvPr id="136" name="Shape 136"/>
          <p:cNvSpPr/>
          <p:nvPr/>
        </p:nvSpPr>
        <p:spPr>
          <a:xfrm>
            <a:off x="3305028" y="7397749"/>
            <a:ext cx="135723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Any Screen</a:t>
            </a:r>
          </a:p>
        </p:txBody>
      </p:sp>
      <p:sp>
        <p:nvSpPr>
          <p:cNvPr id="137" name="Shape 137"/>
          <p:cNvSpPr/>
          <p:nvPr/>
        </p:nvSpPr>
        <p:spPr>
          <a:xfrm>
            <a:off x="2930443" y="4500879"/>
            <a:ext cx="1208096" cy="393703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38" name="Shape 138"/>
          <p:cNvSpPr/>
          <p:nvPr/>
        </p:nvSpPr>
        <p:spPr>
          <a:xfrm>
            <a:off x="712266" y="4469129"/>
            <a:ext cx="18851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Swipe from the left edge towards the right</a:t>
            </a:r>
          </a:p>
        </p:txBody>
      </p:sp>
      <p:sp>
        <p:nvSpPr>
          <p:cNvPr id="139" name="Shape 139"/>
          <p:cNvSpPr/>
          <p:nvPr/>
        </p:nvSpPr>
        <p:spPr>
          <a:xfrm>
            <a:off x="419098" y="514348"/>
            <a:ext cx="682234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Accessing the navigation drawer</a:t>
            </a:r>
          </a:p>
        </p:txBody>
      </p:sp>
      <p:sp>
        <p:nvSpPr>
          <p:cNvPr id="140" name="Shape 140"/>
          <p:cNvSpPr/>
          <p:nvPr/>
        </p:nvSpPr>
        <p:spPr>
          <a:xfrm rot="6850415">
            <a:off x="2934047" y="2833048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41" name="Shape 141"/>
          <p:cNvSpPr/>
          <p:nvPr/>
        </p:nvSpPr>
        <p:spPr>
          <a:xfrm>
            <a:off x="2512061" y="2226309"/>
            <a:ext cx="188516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Click this</a:t>
            </a:r>
          </a:p>
        </p:txBody>
      </p:sp>
      <p:sp>
        <p:nvSpPr>
          <p:cNvPr id="142" name="Shape 142"/>
          <p:cNvSpPr/>
          <p:nvPr/>
        </p:nvSpPr>
        <p:spPr>
          <a:xfrm>
            <a:off x="625905" y="3519168"/>
            <a:ext cx="188516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OR</a:t>
            </a:r>
          </a:p>
        </p:txBody>
      </p:sp>
      <p:pic>
        <p:nvPicPr>
          <p:cNvPr id="143" name="NavDrawer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21283" y="2523743"/>
            <a:ext cx="2470325" cy="4706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NavDrawer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4276" y="2320464"/>
            <a:ext cx="2470324" cy="4706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SetUsernameFilled.jpg"/>
          <p:cNvPicPr/>
          <p:nvPr/>
        </p:nvPicPr>
        <p:blipFill>
          <a:blip r:embed="rId3">
            <a:extLst/>
          </a:blip>
          <a:srcRect l="20859" t="0" r="20859" b="0"/>
          <a:stretch>
            <a:fillRect/>
          </a:stretch>
        </p:blipFill>
        <p:spPr>
          <a:xfrm>
            <a:off x="7720090" y="1885870"/>
            <a:ext cx="2544201" cy="557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SetUsernameGeneric.jpg"/>
          <p:cNvPicPr/>
          <p:nvPr/>
        </p:nvPicPr>
        <p:blipFill>
          <a:blip r:embed="rId4">
            <a:extLst/>
          </a:blip>
          <a:srcRect l="20889" t="0" r="20889" b="0"/>
          <a:stretch>
            <a:fillRect/>
          </a:stretch>
        </p:blipFill>
        <p:spPr>
          <a:xfrm>
            <a:off x="5096131" y="1885870"/>
            <a:ext cx="2541622" cy="557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1.jpeg"/>
          <p:cNvPicPr/>
          <p:nvPr/>
        </p:nvPicPr>
        <p:blipFill>
          <a:blip r:embed="rId5">
            <a:extLst/>
          </a:blip>
          <a:srcRect l="21055" t="0" r="21055" b="0"/>
          <a:stretch>
            <a:fillRect/>
          </a:stretch>
        </p:blipFill>
        <p:spPr>
          <a:xfrm>
            <a:off x="95444" y="1885870"/>
            <a:ext cx="2527140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 flipH="1" rot="19282293">
            <a:off x="363567" y="2706834"/>
            <a:ext cx="769746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50" name="Shape 150"/>
          <p:cNvSpPr/>
          <p:nvPr/>
        </p:nvSpPr>
        <p:spPr>
          <a:xfrm flipH="1" rot="8718149">
            <a:off x="2522565" y="455080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51" name="Shape 151"/>
          <p:cNvSpPr/>
          <p:nvPr/>
        </p:nvSpPr>
        <p:spPr>
          <a:xfrm flipH="1" rot="8718149">
            <a:off x="7881966" y="606972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52" name="Shape 152"/>
          <p:cNvSpPr/>
          <p:nvPr/>
        </p:nvSpPr>
        <p:spPr>
          <a:xfrm>
            <a:off x="2799270" y="7235190"/>
            <a:ext cx="211202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Navigation Drawer</a:t>
            </a:r>
          </a:p>
        </p:txBody>
      </p:sp>
      <p:sp>
        <p:nvSpPr>
          <p:cNvPr id="153" name="Shape 153"/>
          <p:cNvSpPr/>
          <p:nvPr/>
        </p:nvSpPr>
        <p:spPr>
          <a:xfrm>
            <a:off x="7654045" y="7326630"/>
            <a:ext cx="254588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Enter username in box</a:t>
            </a:r>
          </a:p>
        </p:txBody>
      </p:sp>
      <p:sp>
        <p:nvSpPr>
          <p:cNvPr id="154" name="Shape 154"/>
          <p:cNvSpPr/>
          <p:nvPr/>
        </p:nvSpPr>
        <p:spPr>
          <a:xfrm>
            <a:off x="419098" y="514348"/>
            <a:ext cx="301889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Set Username</a:t>
            </a:r>
          </a:p>
        </p:txBody>
      </p:sp>
      <p:sp>
        <p:nvSpPr>
          <p:cNvPr id="155" name="Shape 155"/>
          <p:cNvSpPr/>
          <p:nvPr/>
        </p:nvSpPr>
        <p:spPr>
          <a:xfrm>
            <a:off x="621242" y="7235190"/>
            <a:ext cx="135723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Any Screen</a:t>
            </a:r>
          </a:p>
        </p:txBody>
      </p:sp>
      <p:sp>
        <p:nvSpPr>
          <p:cNvPr id="156" name="Shape 156"/>
          <p:cNvSpPr/>
          <p:nvPr/>
        </p:nvSpPr>
        <p:spPr>
          <a:xfrm>
            <a:off x="8129664" y="5054996"/>
            <a:ext cx="1594646" cy="406006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157" name="SetUsernameChangedToast.jpg"/>
          <p:cNvPicPr/>
          <p:nvPr/>
        </p:nvPicPr>
        <p:blipFill>
          <a:blip r:embed="rId6">
            <a:extLst/>
          </a:blip>
          <a:srcRect l="20563" t="0" r="20563" b="0"/>
          <a:stretch>
            <a:fillRect/>
          </a:stretch>
        </p:blipFill>
        <p:spPr>
          <a:xfrm>
            <a:off x="10346827" y="1885870"/>
            <a:ext cx="2570048" cy="557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>
            <a:off x="417168" y="514348"/>
            <a:ext cx="313822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Ask a question</a:t>
            </a:r>
          </a:p>
        </p:txBody>
      </p:sp>
      <p:sp>
        <p:nvSpPr>
          <p:cNvPr id="160" name="Shape 160"/>
          <p:cNvSpPr/>
          <p:nvPr/>
        </p:nvSpPr>
        <p:spPr>
          <a:xfrm>
            <a:off x="1169085" y="724534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pic>
        <p:nvPicPr>
          <p:cNvPr id="161" name="image31.jpeg"/>
          <p:cNvPicPr/>
          <p:nvPr/>
        </p:nvPicPr>
        <p:blipFill>
          <a:blip r:embed="rId2">
            <a:extLst/>
          </a:blip>
          <a:srcRect l="20889" t="0" r="20889" b="0"/>
          <a:stretch>
            <a:fillRect/>
          </a:stretch>
        </p:blipFill>
        <p:spPr>
          <a:xfrm>
            <a:off x="6314318" y="1885870"/>
            <a:ext cx="2541584" cy="5575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32.jpeg"/>
          <p:cNvPicPr/>
          <p:nvPr/>
        </p:nvPicPr>
        <p:blipFill>
          <a:blip r:embed="rId3">
            <a:extLst/>
          </a:blip>
          <a:srcRect l="21348" t="0" r="21348" b="0"/>
          <a:stretch>
            <a:fillRect/>
          </a:stretch>
        </p:blipFill>
        <p:spPr>
          <a:xfrm>
            <a:off x="9158919" y="1885873"/>
            <a:ext cx="2501581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/>
          <p:nvPr/>
        </p:nvSpPr>
        <p:spPr>
          <a:xfrm>
            <a:off x="6944823" y="7048500"/>
            <a:ext cx="122392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a question</a:t>
            </a:r>
          </a:p>
        </p:txBody>
      </p:sp>
      <p:sp>
        <p:nvSpPr>
          <p:cNvPr id="164" name="Shape 164"/>
          <p:cNvSpPr/>
          <p:nvPr/>
        </p:nvSpPr>
        <p:spPr>
          <a:xfrm flipH="1" rot="8718149">
            <a:off x="444847" y="610020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65" name="Shape 165"/>
          <p:cNvSpPr/>
          <p:nvPr/>
        </p:nvSpPr>
        <p:spPr>
          <a:xfrm flipH="1" rot="8718149">
            <a:off x="6510366" y="610020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9022080" y="3230877"/>
            <a:ext cx="2775189" cy="584203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9650700" y="724534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grpSp>
        <p:nvGrpSpPr>
          <p:cNvPr id="171" name="Group 171"/>
          <p:cNvGrpSpPr/>
          <p:nvPr/>
        </p:nvGrpSpPr>
        <p:grpSpPr>
          <a:xfrm>
            <a:off x="522730" y="1643377"/>
            <a:ext cx="3313177" cy="5817798"/>
            <a:chOff x="0" y="0"/>
            <a:chExt cx="3313176" cy="5817796"/>
          </a:xfrm>
        </p:grpSpPr>
        <p:pic>
          <p:nvPicPr>
            <p:cNvPr id="168" name="image1.jpeg"/>
            <p:cNvPicPr/>
            <p:nvPr/>
          </p:nvPicPr>
          <p:blipFill>
            <a:blip r:embed="rId4">
              <a:extLst/>
            </a:blip>
            <a:srcRect l="21055" t="0" r="21055" b="0"/>
            <a:stretch>
              <a:fillRect/>
            </a:stretch>
          </p:blipFill>
          <p:spPr>
            <a:xfrm>
              <a:off x="141674" y="242492"/>
              <a:ext cx="2527138" cy="55753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" name="Shape 169"/>
            <p:cNvSpPr/>
            <p:nvPr/>
          </p:nvSpPr>
          <p:spPr>
            <a:xfrm>
              <a:off x="-1" y="-1"/>
              <a:ext cx="3313177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Questions are sorted by most recent by default</a:t>
              </a:r>
            </a:p>
          </p:txBody>
        </p:sp>
        <p:sp>
          <p:nvSpPr>
            <p:cNvPr id="170" name="Shape 170"/>
            <p:cNvSpPr/>
            <p:nvPr/>
          </p:nvSpPr>
          <p:spPr>
            <a:xfrm rot="6325898">
              <a:off x="1194723" y="618274"/>
              <a:ext cx="1307515" cy="9799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1600" fill="norm" stroke="1" extrusionOk="0">
                  <a:moveTo>
                    <a:pt x="834" y="21600"/>
                  </a:moveTo>
                  <a:cubicBezTo>
                    <a:pt x="-793" y="17556"/>
                    <a:pt x="-25" y="13313"/>
                    <a:pt x="3016" y="9551"/>
                  </a:cubicBezTo>
                  <a:cubicBezTo>
                    <a:pt x="6571" y="5152"/>
                    <a:pt x="12953" y="1726"/>
                    <a:pt x="20807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172" name="Shape 172"/>
          <p:cNvSpPr/>
          <p:nvPr/>
        </p:nvSpPr>
        <p:spPr>
          <a:xfrm>
            <a:off x="6497320" y="3584931"/>
            <a:ext cx="2175590" cy="418111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grpSp>
        <p:nvGrpSpPr>
          <p:cNvPr id="176" name="Group 176"/>
          <p:cNvGrpSpPr/>
          <p:nvPr/>
        </p:nvGrpSpPr>
        <p:grpSpPr>
          <a:xfrm>
            <a:off x="1388515" y="1885870"/>
            <a:ext cx="4894784" cy="7072711"/>
            <a:chOff x="0" y="0"/>
            <a:chExt cx="4894783" cy="7072709"/>
          </a:xfrm>
        </p:grpSpPr>
        <p:pic>
          <p:nvPicPr>
            <p:cNvPr id="173" name="image15.jpeg"/>
            <p:cNvPicPr/>
            <p:nvPr/>
          </p:nvPicPr>
          <p:blipFill>
            <a:blip r:embed="rId5">
              <a:extLst/>
            </a:blip>
            <a:srcRect l="21175" t="0" r="21175" b="0"/>
            <a:stretch>
              <a:fillRect/>
            </a:stretch>
          </p:blipFill>
          <p:spPr>
            <a:xfrm>
              <a:off x="2106203" y="0"/>
              <a:ext cx="2516663" cy="55753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Shape 174"/>
            <p:cNvSpPr/>
            <p:nvPr/>
          </p:nvSpPr>
          <p:spPr>
            <a:xfrm>
              <a:off x="0" y="6793309"/>
              <a:ext cx="4894784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Exception: To cancel &amp; the AskAQuestion screen, click the back arrow</a:t>
              </a:r>
            </a:p>
          </p:txBody>
        </p:sp>
        <p:sp>
          <p:nvSpPr>
            <p:cNvPr id="175" name="Shape 175"/>
            <p:cNvSpPr/>
            <p:nvPr/>
          </p:nvSpPr>
          <p:spPr>
            <a:xfrm rot="17125898">
              <a:off x="1315296" y="5538997"/>
              <a:ext cx="2273281" cy="1526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1600" fill="norm" stroke="1" extrusionOk="0">
                  <a:moveTo>
                    <a:pt x="834" y="21600"/>
                  </a:moveTo>
                  <a:cubicBezTo>
                    <a:pt x="-793" y="17556"/>
                    <a:pt x="-25" y="13313"/>
                    <a:pt x="3016" y="9551"/>
                  </a:cubicBezTo>
                  <a:cubicBezTo>
                    <a:pt x="6571" y="5152"/>
                    <a:pt x="12953" y="1726"/>
                    <a:pt x="20807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177" name="Shape 177"/>
          <p:cNvSpPr/>
          <p:nvPr/>
        </p:nvSpPr>
        <p:spPr>
          <a:xfrm>
            <a:off x="4985832" y="7308329"/>
            <a:ext cx="24032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AskAQuestionScreen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33.jpeg"/>
          <p:cNvPicPr/>
          <p:nvPr/>
        </p:nvPicPr>
        <p:blipFill>
          <a:blip r:embed="rId2">
            <a:extLst/>
          </a:blip>
          <a:srcRect l="19682" t="0" r="19682" b="0"/>
          <a:stretch>
            <a:fillRect/>
          </a:stretch>
        </p:blipFill>
        <p:spPr>
          <a:xfrm>
            <a:off x="10357807" y="2041254"/>
            <a:ext cx="2646994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419100" y="504188"/>
            <a:ext cx="944072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Alternative : Ask a question &amp; attach a picture</a:t>
            </a:r>
          </a:p>
        </p:txBody>
      </p:sp>
      <p:pic>
        <p:nvPicPr>
          <p:cNvPr id="181" name="image31.jpeg"/>
          <p:cNvPicPr/>
          <p:nvPr/>
        </p:nvPicPr>
        <p:blipFill>
          <a:blip r:embed="rId3">
            <a:extLst/>
          </a:blip>
          <a:srcRect l="20889" t="0" r="20889" b="0"/>
          <a:stretch>
            <a:fillRect/>
          </a:stretch>
        </p:blipFill>
        <p:spPr>
          <a:xfrm>
            <a:off x="68027" y="2041254"/>
            <a:ext cx="2541586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>
            <a:off x="658832" y="7318178"/>
            <a:ext cx="122392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a question</a:t>
            </a:r>
          </a:p>
        </p:txBody>
      </p:sp>
      <p:sp>
        <p:nvSpPr>
          <p:cNvPr id="183" name="Shape 183"/>
          <p:cNvSpPr/>
          <p:nvPr/>
        </p:nvSpPr>
        <p:spPr>
          <a:xfrm flipH="1" rot="357914">
            <a:off x="1808396" y="4396309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4" name="Shape 184"/>
          <p:cNvSpPr/>
          <p:nvPr/>
        </p:nvSpPr>
        <p:spPr>
          <a:xfrm>
            <a:off x="10361821" y="3437059"/>
            <a:ext cx="2775188" cy="584203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5" name="Shape 185"/>
          <p:cNvSpPr/>
          <p:nvPr/>
        </p:nvSpPr>
        <p:spPr>
          <a:xfrm>
            <a:off x="10922414" y="740072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186" name="Shape 186"/>
          <p:cNvSpPr/>
          <p:nvPr/>
        </p:nvSpPr>
        <p:spPr>
          <a:xfrm>
            <a:off x="251030" y="3740312"/>
            <a:ext cx="2175588" cy="418111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7" name="Shape 187"/>
          <p:cNvSpPr/>
          <p:nvPr/>
        </p:nvSpPr>
        <p:spPr>
          <a:xfrm flipH="1" rot="10223547">
            <a:off x="6659436" y="6148508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8" name="Shape 188"/>
          <p:cNvSpPr/>
          <p:nvPr/>
        </p:nvSpPr>
        <p:spPr>
          <a:xfrm>
            <a:off x="12493725" y="3749437"/>
            <a:ext cx="224197" cy="224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grpSp>
        <p:nvGrpSpPr>
          <p:cNvPr id="192" name="Group 192"/>
          <p:cNvGrpSpPr/>
          <p:nvPr/>
        </p:nvGrpSpPr>
        <p:grpSpPr>
          <a:xfrm>
            <a:off x="7831384" y="2041256"/>
            <a:ext cx="2750349" cy="6169642"/>
            <a:chOff x="0" y="0"/>
            <a:chExt cx="2750347" cy="6169641"/>
          </a:xfrm>
        </p:grpSpPr>
        <p:pic>
          <p:nvPicPr>
            <p:cNvPr id="189" name="image14.jpeg"/>
            <p:cNvPicPr/>
            <p:nvPr/>
          </p:nvPicPr>
          <p:blipFill>
            <a:blip r:embed="rId4">
              <a:extLst/>
            </a:blip>
            <a:srcRect l="21063" t="0" r="21063" b="0"/>
            <a:stretch>
              <a:fillRect/>
            </a:stretch>
          </p:blipFill>
          <p:spPr>
            <a:xfrm>
              <a:off x="0" y="0"/>
              <a:ext cx="2526422" cy="5575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0" name="Shape 190"/>
            <p:cNvSpPr/>
            <p:nvPr/>
          </p:nvSpPr>
          <p:spPr>
            <a:xfrm>
              <a:off x="1631121" y="5890241"/>
              <a:ext cx="1119227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Image Preview</a:t>
              </a:r>
            </a:p>
          </p:txBody>
        </p:sp>
        <p:sp>
          <p:nvSpPr>
            <p:cNvPr id="191" name="Shape 191"/>
            <p:cNvSpPr/>
            <p:nvPr/>
          </p:nvSpPr>
          <p:spPr>
            <a:xfrm rot="17125898">
              <a:off x="841309" y="4137987"/>
              <a:ext cx="1618733" cy="152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193" name="Shape 193"/>
          <p:cNvSpPr/>
          <p:nvPr/>
        </p:nvSpPr>
        <p:spPr>
          <a:xfrm>
            <a:off x="4571093" y="7815577"/>
            <a:ext cx="111404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Attach a photo</a:t>
            </a:r>
          </a:p>
        </p:txBody>
      </p:sp>
      <p:sp>
        <p:nvSpPr>
          <p:cNvPr id="194" name="Shape 194"/>
          <p:cNvSpPr/>
          <p:nvPr/>
        </p:nvSpPr>
        <p:spPr>
          <a:xfrm>
            <a:off x="5240774" y="8944540"/>
            <a:ext cx="240327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AskAQuestionScreen</a:t>
            </a:r>
          </a:p>
        </p:txBody>
      </p:sp>
      <p:pic>
        <p:nvPicPr>
          <p:cNvPr id="195" name="image34.jpg" descr="FromCamera1.jpg"/>
          <p:cNvPicPr/>
          <p:nvPr/>
        </p:nvPicPr>
        <p:blipFill>
          <a:blip r:embed="rId5">
            <a:extLst/>
          </a:blip>
          <a:srcRect l="19722" t="5727" r="17995" b="3952"/>
          <a:stretch>
            <a:fillRect/>
          </a:stretch>
        </p:blipFill>
        <p:spPr>
          <a:xfrm>
            <a:off x="2542307" y="2364303"/>
            <a:ext cx="2721143" cy="5039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5.jpg" descr="FromCamera.jpg"/>
          <p:cNvPicPr/>
          <p:nvPr/>
        </p:nvPicPr>
        <p:blipFill>
          <a:blip r:embed="rId6">
            <a:extLst/>
          </a:blip>
          <a:srcRect l="19378" t="6505" r="19897" b="5308"/>
          <a:stretch>
            <a:fillRect/>
          </a:stretch>
        </p:blipFill>
        <p:spPr>
          <a:xfrm>
            <a:off x="5128116" y="2364303"/>
            <a:ext cx="2653117" cy="4920736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 flipH="1" rot="8406268">
            <a:off x="3110926" y="6255877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98" name="Shape 198"/>
          <p:cNvSpPr/>
          <p:nvPr/>
        </p:nvSpPr>
        <p:spPr>
          <a:xfrm flipH="1" rot="8406268">
            <a:off x="6656978" y="6168306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99" name="Shape 199"/>
          <p:cNvSpPr/>
          <p:nvPr/>
        </p:nvSpPr>
        <p:spPr>
          <a:xfrm>
            <a:off x="3344545" y="7337155"/>
            <a:ext cx="98694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Take a photo</a:t>
            </a:r>
          </a:p>
        </p:txBody>
      </p:sp>
      <p:sp>
        <p:nvSpPr>
          <p:cNvPr id="200" name="Shape 200"/>
          <p:cNvSpPr/>
          <p:nvPr/>
        </p:nvSpPr>
        <p:spPr>
          <a:xfrm>
            <a:off x="5307891" y="7314251"/>
            <a:ext cx="247177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Confirm you want to use this photo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33.jpeg"/>
          <p:cNvPicPr/>
          <p:nvPr/>
        </p:nvPicPr>
        <p:blipFill>
          <a:blip r:embed="rId2">
            <a:extLst/>
          </a:blip>
          <a:srcRect l="19682" t="0" r="19682" b="0"/>
          <a:stretch>
            <a:fillRect/>
          </a:stretch>
        </p:blipFill>
        <p:spPr>
          <a:xfrm>
            <a:off x="10335065" y="2089150"/>
            <a:ext cx="2646995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hape 203"/>
          <p:cNvSpPr/>
          <p:nvPr/>
        </p:nvSpPr>
        <p:spPr>
          <a:xfrm>
            <a:off x="419099" y="520698"/>
            <a:ext cx="608579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Exception : Photo is too large</a:t>
            </a:r>
          </a:p>
        </p:txBody>
      </p:sp>
      <p:pic>
        <p:nvPicPr>
          <p:cNvPr id="204" name="image31.jpeg"/>
          <p:cNvPicPr/>
          <p:nvPr/>
        </p:nvPicPr>
        <p:blipFill>
          <a:blip r:embed="rId3">
            <a:extLst/>
          </a:blip>
          <a:srcRect l="20889" t="0" r="20889" b="0"/>
          <a:stretch>
            <a:fillRect/>
          </a:stretch>
        </p:blipFill>
        <p:spPr>
          <a:xfrm>
            <a:off x="16441" y="2000211"/>
            <a:ext cx="2541586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hape 205"/>
          <p:cNvSpPr/>
          <p:nvPr/>
        </p:nvSpPr>
        <p:spPr>
          <a:xfrm>
            <a:off x="675274" y="7416837"/>
            <a:ext cx="122392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a question</a:t>
            </a:r>
          </a:p>
        </p:txBody>
      </p:sp>
      <p:sp>
        <p:nvSpPr>
          <p:cNvPr id="206" name="Shape 206"/>
          <p:cNvSpPr/>
          <p:nvPr/>
        </p:nvSpPr>
        <p:spPr>
          <a:xfrm flipH="1" rot="357914">
            <a:off x="1756810" y="4355267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10271052" y="3487458"/>
            <a:ext cx="2775189" cy="584203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08" name="Shape 208"/>
          <p:cNvSpPr/>
          <p:nvPr/>
        </p:nvSpPr>
        <p:spPr>
          <a:xfrm>
            <a:off x="10787488" y="7451128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09" name="Shape 209"/>
          <p:cNvSpPr/>
          <p:nvPr/>
        </p:nvSpPr>
        <p:spPr>
          <a:xfrm>
            <a:off x="267472" y="3699269"/>
            <a:ext cx="2175588" cy="418111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10" name="Shape 210"/>
          <p:cNvSpPr/>
          <p:nvPr/>
        </p:nvSpPr>
        <p:spPr>
          <a:xfrm>
            <a:off x="12470984" y="3799834"/>
            <a:ext cx="224198" cy="224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4935577" y="8967216"/>
            <a:ext cx="24032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AskAQuestionScreen</a:t>
            </a:r>
          </a:p>
        </p:txBody>
      </p:sp>
      <p:grpSp>
        <p:nvGrpSpPr>
          <p:cNvPr id="216" name="Group 216"/>
          <p:cNvGrpSpPr/>
          <p:nvPr/>
        </p:nvGrpSpPr>
        <p:grpSpPr>
          <a:xfrm>
            <a:off x="7612150" y="2089150"/>
            <a:ext cx="3851238" cy="6485370"/>
            <a:chOff x="0" y="0"/>
            <a:chExt cx="3851237" cy="6485369"/>
          </a:xfrm>
        </p:grpSpPr>
        <p:pic>
          <p:nvPicPr>
            <p:cNvPr id="212" name="image16.jpeg"/>
            <p:cNvPicPr/>
            <p:nvPr/>
          </p:nvPicPr>
          <p:blipFill>
            <a:blip r:embed="rId4">
              <a:extLst/>
            </a:blip>
            <a:srcRect l="18851" t="0" r="18851" b="0"/>
            <a:stretch>
              <a:fillRect/>
            </a:stretch>
          </p:blipFill>
          <p:spPr>
            <a:xfrm>
              <a:off x="27898" y="0"/>
              <a:ext cx="2719544" cy="5575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3" name="Shape 213"/>
            <p:cNvSpPr/>
            <p:nvPr/>
          </p:nvSpPr>
          <p:spPr>
            <a:xfrm>
              <a:off x="-1" y="204506"/>
              <a:ext cx="2775189" cy="5166288"/>
            </a:xfrm>
            <a:prstGeom prst="rect">
              <a:avLst/>
            </a:prstGeom>
            <a:noFill/>
            <a:ln w="63500" cap="flat">
              <a:solidFill>
                <a:srgbClr val="51A7F9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14" name="Shape 214"/>
            <p:cNvSpPr/>
            <p:nvPr/>
          </p:nvSpPr>
          <p:spPr>
            <a:xfrm>
              <a:off x="1447964" y="5850369"/>
              <a:ext cx="2403274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 algn="l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Photo is large than 64 kb. Returns to AskAQuestionScreen</a:t>
              </a:r>
              <a:endParaRPr>
                <a:latin typeface="Helvetica Light"/>
                <a:ea typeface="Helvetica Light"/>
                <a:cs typeface="Helvetica Light"/>
                <a:sym typeface="Helvetica Light"/>
              </a:endParaRPr>
            </a:p>
            <a:p>
              <a:pPr lvl="0" algn="l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and lets user try again.</a:t>
              </a:r>
            </a:p>
          </p:txBody>
        </p:sp>
        <p:sp>
          <p:nvSpPr>
            <p:cNvPr id="215" name="Shape 215"/>
            <p:cNvSpPr/>
            <p:nvPr/>
          </p:nvSpPr>
          <p:spPr>
            <a:xfrm rot="17125898">
              <a:off x="1153147" y="4060535"/>
              <a:ext cx="1618733" cy="152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217" name="Shape 217"/>
          <p:cNvSpPr/>
          <p:nvPr/>
        </p:nvSpPr>
        <p:spPr>
          <a:xfrm>
            <a:off x="4571093" y="7815577"/>
            <a:ext cx="111404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Attach a photo</a:t>
            </a:r>
          </a:p>
        </p:txBody>
      </p:sp>
      <p:pic>
        <p:nvPicPr>
          <p:cNvPr id="218" name="image34.jpg" descr="FromCamera1.jpg"/>
          <p:cNvPicPr/>
          <p:nvPr/>
        </p:nvPicPr>
        <p:blipFill>
          <a:blip r:embed="rId5">
            <a:extLst/>
          </a:blip>
          <a:srcRect l="20566" t="5727" r="21611" b="3952"/>
          <a:stretch>
            <a:fillRect/>
          </a:stretch>
        </p:blipFill>
        <p:spPr>
          <a:xfrm>
            <a:off x="2488412" y="2364303"/>
            <a:ext cx="2526326" cy="5039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image35.jpg" descr="FromCamera.jpg"/>
          <p:cNvPicPr/>
          <p:nvPr/>
        </p:nvPicPr>
        <p:blipFill>
          <a:blip r:embed="rId6">
            <a:extLst/>
          </a:blip>
          <a:srcRect l="21454" t="6505" r="19897" b="5308"/>
          <a:stretch>
            <a:fillRect/>
          </a:stretch>
        </p:blipFill>
        <p:spPr>
          <a:xfrm>
            <a:off x="5014736" y="2386980"/>
            <a:ext cx="2562412" cy="4920735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220"/>
          <p:cNvSpPr/>
          <p:nvPr/>
        </p:nvSpPr>
        <p:spPr>
          <a:xfrm flipH="1" rot="8406268">
            <a:off x="2997547" y="6255877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1" name="Shape 221"/>
          <p:cNvSpPr/>
          <p:nvPr/>
        </p:nvSpPr>
        <p:spPr>
          <a:xfrm flipH="1" rot="8406268">
            <a:off x="6362189" y="6190982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2" name="Shape 222"/>
          <p:cNvSpPr/>
          <p:nvPr/>
        </p:nvSpPr>
        <p:spPr>
          <a:xfrm>
            <a:off x="3231164" y="7337155"/>
            <a:ext cx="98694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Take a photo</a:t>
            </a:r>
          </a:p>
        </p:txBody>
      </p:sp>
      <p:sp>
        <p:nvSpPr>
          <p:cNvPr id="223" name="Shape 223"/>
          <p:cNvSpPr/>
          <p:nvPr/>
        </p:nvSpPr>
        <p:spPr>
          <a:xfrm>
            <a:off x="5149158" y="7314251"/>
            <a:ext cx="247177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Confirm you want to use this photo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NavDrawer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2759" y="2523743"/>
            <a:ext cx="2470324" cy="4706114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Shape 226"/>
          <p:cNvSpPr/>
          <p:nvPr/>
        </p:nvSpPr>
        <p:spPr>
          <a:xfrm flipH="1" rot="8718149">
            <a:off x="3071205" y="4162228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7" name="Shape 227"/>
          <p:cNvSpPr/>
          <p:nvPr/>
        </p:nvSpPr>
        <p:spPr>
          <a:xfrm>
            <a:off x="3601908" y="7354606"/>
            <a:ext cx="2112024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Navigation Drawer</a:t>
            </a:r>
          </a:p>
        </p:txBody>
      </p:sp>
      <p:pic>
        <p:nvPicPr>
          <p:cNvPr id="228" name="image8.jpeg"/>
          <p:cNvPicPr/>
          <p:nvPr/>
        </p:nvPicPr>
        <p:blipFill>
          <a:blip r:embed="rId3">
            <a:extLst/>
          </a:blip>
          <a:srcRect l="19224" t="0" r="19224" b="0"/>
          <a:stretch>
            <a:fillRect/>
          </a:stretch>
        </p:blipFill>
        <p:spPr>
          <a:xfrm>
            <a:off x="6920227" y="2089150"/>
            <a:ext cx="2687000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Shape 229"/>
          <p:cNvSpPr/>
          <p:nvPr/>
        </p:nvSpPr>
        <p:spPr>
          <a:xfrm>
            <a:off x="7182904" y="7354606"/>
            <a:ext cx="216149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My Questions View</a:t>
            </a:r>
          </a:p>
        </p:txBody>
      </p:sp>
      <p:sp>
        <p:nvSpPr>
          <p:cNvPr id="230" name="Shape 230"/>
          <p:cNvSpPr/>
          <p:nvPr/>
        </p:nvSpPr>
        <p:spPr>
          <a:xfrm>
            <a:off x="419099" y="520698"/>
            <a:ext cx="539999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See the questions I asked</a:t>
            </a:r>
          </a:p>
        </p:txBody>
      </p:sp>
      <p:sp>
        <p:nvSpPr>
          <p:cNvPr id="231" name="Shape 231"/>
          <p:cNvSpPr/>
          <p:nvPr/>
        </p:nvSpPr>
        <p:spPr>
          <a:xfrm>
            <a:off x="941677" y="1447145"/>
            <a:ext cx="435483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The device remembers the questions asked by a specific user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419098" y="514348"/>
            <a:ext cx="384962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Upvote a question</a:t>
            </a:r>
          </a:p>
        </p:txBody>
      </p:sp>
      <p:pic>
        <p:nvPicPr>
          <p:cNvPr id="234" name="image32.jpeg"/>
          <p:cNvPicPr/>
          <p:nvPr/>
        </p:nvPicPr>
        <p:blipFill>
          <a:blip r:embed="rId2">
            <a:extLst/>
          </a:blip>
          <a:srcRect l="21348" t="0" r="21348" b="0"/>
          <a:stretch>
            <a:fillRect/>
          </a:stretch>
        </p:blipFill>
        <p:spPr>
          <a:xfrm>
            <a:off x="2311081" y="1835073"/>
            <a:ext cx="2501578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Shape 235"/>
          <p:cNvSpPr/>
          <p:nvPr/>
        </p:nvSpPr>
        <p:spPr>
          <a:xfrm>
            <a:off x="2802861" y="719454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pic>
        <p:nvPicPr>
          <p:cNvPr id="236" name="image36.jpeg"/>
          <p:cNvPicPr/>
          <p:nvPr/>
        </p:nvPicPr>
        <p:blipFill>
          <a:blip r:embed="rId3">
            <a:extLst/>
          </a:blip>
          <a:srcRect l="20424" t="0" r="20424" b="0"/>
          <a:stretch>
            <a:fillRect/>
          </a:stretch>
        </p:blipFill>
        <p:spPr>
          <a:xfrm>
            <a:off x="5812351" y="1835073"/>
            <a:ext cx="2582224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Shape 237"/>
          <p:cNvSpPr/>
          <p:nvPr/>
        </p:nvSpPr>
        <p:spPr>
          <a:xfrm>
            <a:off x="6344415" y="719454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38" name="Shape 238"/>
          <p:cNvSpPr/>
          <p:nvPr/>
        </p:nvSpPr>
        <p:spPr>
          <a:xfrm flipH="1" rot="10170480">
            <a:off x="1836765" y="373292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9" name="Shape 239"/>
          <p:cNvSpPr/>
          <p:nvPr/>
        </p:nvSpPr>
        <p:spPr>
          <a:xfrm>
            <a:off x="6070772" y="3870953"/>
            <a:ext cx="224198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244"/>
          <p:cNvGrpSpPr/>
          <p:nvPr/>
        </p:nvGrpSpPr>
        <p:grpSpPr>
          <a:xfrm>
            <a:off x="6322733" y="1990051"/>
            <a:ext cx="6088113" cy="5575302"/>
            <a:chOff x="0" y="0"/>
            <a:chExt cx="6088112" cy="5575301"/>
          </a:xfrm>
        </p:grpSpPr>
        <p:pic>
          <p:nvPicPr>
            <p:cNvPr id="241" name="image17.jpeg"/>
            <p:cNvPicPr/>
            <p:nvPr/>
          </p:nvPicPr>
          <p:blipFill>
            <a:blip r:embed="rId2">
              <a:extLst/>
            </a:blip>
            <a:srcRect l="20386" t="0" r="20386" b="0"/>
            <a:stretch>
              <a:fillRect/>
            </a:stretch>
          </p:blipFill>
          <p:spPr>
            <a:xfrm>
              <a:off x="0" y="0"/>
              <a:ext cx="2585555" cy="5575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2" name="Shape 242"/>
            <p:cNvSpPr/>
            <p:nvPr/>
          </p:nvSpPr>
          <p:spPr>
            <a:xfrm>
              <a:off x="2876740" y="1756448"/>
              <a:ext cx="3211373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Answers are sorted by most recent by default</a:t>
              </a:r>
            </a:p>
          </p:txBody>
        </p:sp>
        <p:sp>
          <p:nvSpPr>
            <p:cNvPr id="243" name="Shape 243"/>
            <p:cNvSpPr/>
            <p:nvPr/>
          </p:nvSpPr>
          <p:spPr>
            <a:xfrm flipH="1" rot="17125898">
              <a:off x="2503384" y="1720814"/>
              <a:ext cx="891430" cy="13138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245" name="Shape 245"/>
          <p:cNvSpPr/>
          <p:nvPr/>
        </p:nvSpPr>
        <p:spPr>
          <a:xfrm>
            <a:off x="419098" y="514348"/>
            <a:ext cx="617860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View a question &amp; its answers</a:t>
            </a:r>
          </a:p>
        </p:txBody>
      </p:sp>
      <p:pic>
        <p:nvPicPr>
          <p:cNvPr id="246" name="image36.jpeg"/>
          <p:cNvPicPr/>
          <p:nvPr/>
        </p:nvPicPr>
        <p:blipFill>
          <a:blip r:embed="rId3">
            <a:extLst/>
          </a:blip>
          <a:srcRect l="20424" t="0" r="20424" b="0"/>
          <a:stretch>
            <a:fillRect/>
          </a:stretch>
        </p:blipFill>
        <p:spPr>
          <a:xfrm>
            <a:off x="3008191" y="1990051"/>
            <a:ext cx="2582223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Shape 247"/>
          <p:cNvSpPr/>
          <p:nvPr/>
        </p:nvSpPr>
        <p:spPr>
          <a:xfrm>
            <a:off x="3540254" y="731904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48" name="Shape 248"/>
          <p:cNvSpPr/>
          <p:nvPr/>
        </p:nvSpPr>
        <p:spPr>
          <a:xfrm>
            <a:off x="6856582" y="731904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249" name="Shape 249"/>
          <p:cNvSpPr/>
          <p:nvPr/>
        </p:nvSpPr>
        <p:spPr>
          <a:xfrm flipH="1" rot="466414">
            <a:off x="4955887" y="3991200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419098" y="520698"/>
            <a:ext cx="1033637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Sort questions by most upvoted (or least upvoted)</a:t>
            </a:r>
          </a:p>
        </p:txBody>
      </p:sp>
      <p:pic>
        <p:nvPicPr>
          <p:cNvPr id="252" name="image36.jpeg"/>
          <p:cNvPicPr/>
          <p:nvPr/>
        </p:nvPicPr>
        <p:blipFill>
          <a:blip r:embed="rId2">
            <a:extLst/>
          </a:blip>
          <a:srcRect l="20424" t="0" r="20424" b="0"/>
          <a:stretch>
            <a:fillRect/>
          </a:stretch>
        </p:blipFill>
        <p:spPr>
          <a:xfrm>
            <a:off x="1980564" y="2015451"/>
            <a:ext cx="2582223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Shape 253"/>
          <p:cNvSpPr/>
          <p:nvPr/>
        </p:nvSpPr>
        <p:spPr>
          <a:xfrm>
            <a:off x="2512628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pic>
        <p:nvPicPr>
          <p:cNvPr id="254" name="image21.jpeg"/>
          <p:cNvPicPr/>
          <p:nvPr/>
        </p:nvPicPr>
        <p:blipFill>
          <a:blip r:embed="rId3">
            <a:extLst/>
          </a:blip>
          <a:srcRect l="20432" t="0" r="20432" b="0"/>
          <a:stretch>
            <a:fillRect/>
          </a:stretch>
        </p:blipFill>
        <p:spPr>
          <a:xfrm>
            <a:off x="5238153" y="2015451"/>
            <a:ext cx="258151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Shape 255"/>
          <p:cNvSpPr/>
          <p:nvPr/>
        </p:nvSpPr>
        <p:spPr>
          <a:xfrm>
            <a:off x="9000820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56" name="Shape 256"/>
          <p:cNvSpPr/>
          <p:nvPr/>
        </p:nvSpPr>
        <p:spPr>
          <a:xfrm>
            <a:off x="5743428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57" name="Shape 257"/>
          <p:cNvSpPr/>
          <p:nvPr/>
        </p:nvSpPr>
        <p:spPr>
          <a:xfrm flipH="1" rot="850300">
            <a:off x="3909407" y="324524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58" name="Shape 258"/>
          <p:cNvSpPr/>
          <p:nvPr/>
        </p:nvSpPr>
        <p:spPr>
          <a:xfrm flipH="1" rot="850300">
            <a:off x="7246966" y="401232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59" name="Shape 259"/>
          <p:cNvSpPr/>
          <p:nvPr/>
        </p:nvSpPr>
        <p:spPr>
          <a:xfrm>
            <a:off x="8732692" y="3545833"/>
            <a:ext cx="224197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60" name="Shape 260"/>
          <p:cNvSpPr/>
          <p:nvPr/>
        </p:nvSpPr>
        <p:spPr>
          <a:xfrm>
            <a:off x="8732692" y="4333233"/>
            <a:ext cx="224197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grpSp>
        <p:nvGrpSpPr>
          <p:cNvPr id="264" name="Group 264"/>
          <p:cNvGrpSpPr/>
          <p:nvPr/>
        </p:nvGrpSpPr>
        <p:grpSpPr>
          <a:xfrm>
            <a:off x="8478494" y="1734819"/>
            <a:ext cx="2722931" cy="5855934"/>
            <a:chOff x="0" y="0"/>
            <a:chExt cx="2722930" cy="5855933"/>
          </a:xfrm>
        </p:grpSpPr>
        <p:pic>
          <p:nvPicPr>
            <p:cNvPr id="261" name="image37.jpeg"/>
            <p:cNvPicPr/>
            <p:nvPr/>
          </p:nvPicPr>
          <p:blipFill>
            <a:blip r:embed="rId4">
              <a:extLst/>
            </a:blip>
            <a:srcRect l="21037" t="0" r="21037" b="0"/>
            <a:stretch>
              <a:fillRect/>
            </a:stretch>
          </p:blipFill>
          <p:spPr>
            <a:xfrm>
              <a:off x="16853" y="280630"/>
              <a:ext cx="2528724" cy="55753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2" name="Shape 262"/>
            <p:cNvSpPr/>
            <p:nvPr/>
          </p:nvSpPr>
          <p:spPr>
            <a:xfrm>
              <a:off x="-1" y="-1"/>
              <a:ext cx="2722932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Questions are sorted by most upvoted</a:t>
              </a:r>
            </a:p>
          </p:txBody>
        </p:sp>
        <p:sp>
          <p:nvSpPr>
            <p:cNvPr id="263" name="Shape 263"/>
            <p:cNvSpPr/>
            <p:nvPr/>
          </p:nvSpPr>
          <p:spPr>
            <a:xfrm rot="6325898">
              <a:off x="848800" y="597951"/>
              <a:ext cx="1307516" cy="979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1600" fill="norm" stroke="1" extrusionOk="0">
                  <a:moveTo>
                    <a:pt x="834" y="21600"/>
                  </a:moveTo>
                  <a:cubicBezTo>
                    <a:pt x="-793" y="17556"/>
                    <a:pt x="-25" y="13313"/>
                    <a:pt x="3016" y="9551"/>
                  </a:cubicBezTo>
                  <a:cubicBezTo>
                    <a:pt x="6571" y="5152"/>
                    <a:pt x="12953" y="1726"/>
                    <a:pt x="20807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269"/>
          <p:cNvGrpSpPr/>
          <p:nvPr/>
        </p:nvGrpSpPr>
        <p:grpSpPr>
          <a:xfrm>
            <a:off x="8495347" y="1836419"/>
            <a:ext cx="2686431" cy="5754334"/>
            <a:chOff x="0" y="0"/>
            <a:chExt cx="2686430" cy="5754333"/>
          </a:xfrm>
        </p:grpSpPr>
        <p:pic>
          <p:nvPicPr>
            <p:cNvPr id="266" name="image38.jpeg"/>
            <p:cNvPicPr/>
            <p:nvPr/>
          </p:nvPicPr>
          <p:blipFill>
            <a:blip r:embed="rId2">
              <a:extLst/>
            </a:blip>
            <a:srcRect l="20251" t="0" r="20251" b="0"/>
            <a:stretch>
              <a:fillRect/>
            </a:stretch>
          </p:blipFill>
          <p:spPr>
            <a:xfrm>
              <a:off x="-1" y="179030"/>
              <a:ext cx="2597306" cy="55753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7" name="Shape 267"/>
            <p:cNvSpPr/>
            <p:nvPr/>
          </p:nvSpPr>
          <p:spPr>
            <a:xfrm>
              <a:off x="36498" y="-1"/>
              <a:ext cx="2649933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Questions with pictures are at the top</a:t>
              </a:r>
            </a:p>
          </p:txBody>
        </p:sp>
        <p:sp>
          <p:nvSpPr>
            <p:cNvPr id="268" name="Shape 268"/>
            <p:cNvSpPr/>
            <p:nvPr/>
          </p:nvSpPr>
          <p:spPr>
            <a:xfrm rot="6325898">
              <a:off x="1218027" y="597951"/>
              <a:ext cx="1307516" cy="979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1600" fill="norm" stroke="1" extrusionOk="0">
                  <a:moveTo>
                    <a:pt x="834" y="21600"/>
                  </a:moveTo>
                  <a:cubicBezTo>
                    <a:pt x="-793" y="17556"/>
                    <a:pt x="-25" y="13313"/>
                    <a:pt x="3016" y="9551"/>
                  </a:cubicBezTo>
                  <a:cubicBezTo>
                    <a:pt x="6571" y="5152"/>
                    <a:pt x="12953" y="1726"/>
                    <a:pt x="20807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270" name="Shape 270"/>
          <p:cNvSpPr/>
          <p:nvPr/>
        </p:nvSpPr>
        <p:spPr>
          <a:xfrm>
            <a:off x="419099" y="520698"/>
            <a:ext cx="1087953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Sort questions by if they have(or don’t have) pictures</a:t>
            </a:r>
          </a:p>
        </p:txBody>
      </p:sp>
      <p:pic>
        <p:nvPicPr>
          <p:cNvPr id="271" name="image36.jpeg"/>
          <p:cNvPicPr/>
          <p:nvPr/>
        </p:nvPicPr>
        <p:blipFill>
          <a:blip r:embed="rId3">
            <a:extLst/>
          </a:blip>
          <a:srcRect l="20424" t="0" r="20424" b="0"/>
          <a:stretch>
            <a:fillRect/>
          </a:stretch>
        </p:blipFill>
        <p:spPr>
          <a:xfrm>
            <a:off x="1980564" y="2015451"/>
            <a:ext cx="2582223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Shape 272"/>
          <p:cNvSpPr/>
          <p:nvPr/>
        </p:nvSpPr>
        <p:spPr>
          <a:xfrm>
            <a:off x="2512628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pic>
        <p:nvPicPr>
          <p:cNvPr id="273" name="image21.jpeg"/>
          <p:cNvPicPr/>
          <p:nvPr/>
        </p:nvPicPr>
        <p:blipFill>
          <a:blip r:embed="rId4">
            <a:extLst/>
          </a:blip>
          <a:srcRect l="20432" t="0" r="20432" b="0"/>
          <a:stretch>
            <a:fillRect/>
          </a:stretch>
        </p:blipFill>
        <p:spPr>
          <a:xfrm>
            <a:off x="5238153" y="2015451"/>
            <a:ext cx="258151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Shape 274"/>
          <p:cNvSpPr/>
          <p:nvPr/>
        </p:nvSpPr>
        <p:spPr>
          <a:xfrm>
            <a:off x="5743428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75" name="Shape 275"/>
          <p:cNvSpPr/>
          <p:nvPr/>
        </p:nvSpPr>
        <p:spPr>
          <a:xfrm flipH="1" rot="850300">
            <a:off x="3909407" y="324524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76" name="Shape 276"/>
          <p:cNvSpPr/>
          <p:nvPr/>
        </p:nvSpPr>
        <p:spPr>
          <a:xfrm flipH="1" rot="850300">
            <a:off x="7236807" y="4286648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77" name="Shape 277"/>
          <p:cNvSpPr/>
          <p:nvPr/>
        </p:nvSpPr>
        <p:spPr>
          <a:xfrm>
            <a:off x="9034950" y="7334287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8"/>
          <p:cNvGrpSpPr/>
          <p:nvPr/>
        </p:nvGrpSpPr>
        <p:grpSpPr>
          <a:xfrm>
            <a:off x="5756907" y="1631870"/>
            <a:ext cx="6000371" cy="5575305"/>
            <a:chOff x="0" y="0"/>
            <a:chExt cx="6000369" cy="5575303"/>
          </a:xfrm>
        </p:grpSpPr>
        <p:pic>
          <p:nvPicPr>
            <p:cNvPr id="35" name="image1.jpeg"/>
            <p:cNvPicPr/>
            <p:nvPr/>
          </p:nvPicPr>
          <p:blipFill>
            <a:blip r:embed="rId2">
              <a:extLst/>
            </a:blip>
            <a:srcRect l="21055" t="0" r="21055" b="0"/>
            <a:stretch>
              <a:fillRect/>
            </a:stretch>
          </p:blipFill>
          <p:spPr>
            <a:xfrm>
              <a:off x="0" y="0"/>
              <a:ext cx="2527139" cy="55753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" name="Shape 36"/>
            <p:cNvSpPr/>
            <p:nvPr/>
          </p:nvSpPr>
          <p:spPr>
            <a:xfrm>
              <a:off x="4096131" y="1759029"/>
              <a:ext cx="1904239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Scroll to browse questions</a:t>
              </a:r>
            </a:p>
          </p:txBody>
        </p:sp>
        <p:sp>
          <p:nvSpPr>
            <p:cNvPr id="37" name="Shape 37"/>
            <p:cNvSpPr/>
            <p:nvPr/>
          </p:nvSpPr>
          <p:spPr>
            <a:xfrm flipH="1" rot="17125898">
              <a:off x="3069209" y="1723395"/>
              <a:ext cx="891431" cy="13138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39" name="Shape 39"/>
          <p:cNvSpPr/>
          <p:nvPr/>
        </p:nvSpPr>
        <p:spPr>
          <a:xfrm>
            <a:off x="6282706" y="6981190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pic>
        <p:nvPicPr>
          <p:cNvPr id="40" name="image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5719" y="7170418"/>
            <a:ext cx="609602" cy="6096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image3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15719" y="5511800"/>
            <a:ext cx="609602" cy="60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image4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5719" y="1778000"/>
            <a:ext cx="609602" cy="60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image5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15719" y="4018279"/>
            <a:ext cx="609602" cy="6096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image6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315719" y="3271520"/>
            <a:ext cx="609602" cy="6096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image7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15719" y="4765040"/>
            <a:ext cx="609602" cy="609603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2288057" y="1943100"/>
            <a:ext cx="60548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Upvote</a:t>
            </a:r>
          </a:p>
        </p:txBody>
      </p:sp>
      <p:sp>
        <p:nvSpPr>
          <p:cNvPr id="47" name="Shape 47"/>
          <p:cNvSpPr/>
          <p:nvPr/>
        </p:nvSpPr>
        <p:spPr>
          <a:xfrm>
            <a:off x="2262606" y="3436620"/>
            <a:ext cx="65638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Favorite</a:t>
            </a:r>
          </a:p>
        </p:txBody>
      </p:sp>
      <p:sp>
        <p:nvSpPr>
          <p:cNvPr id="48" name="Shape 48"/>
          <p:cNvSpPr/>
          <p:nvPr/>
        </p:nvSpPr>
        <p:spPr>
          <a:xfrm>
            <a:off x="2273249" y="4183379"/>
            <a:ext cx="110246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Mark as offline</a:t>
            </a:r>
          </a:p>
        </p:txBody>
      </p:sp>
      <p:sp>
        <p:nvSpPr>
          <p:cNvPr id="49" name="Shape 49"/>
          <p:cNvSpPr/>
          <p:nvPr/>
        </p:nvSpPr>
        <p:spPr>
          <a:xfrm>
            <a:off x="2292299" y="4930140"/>
            <a:ext cx="6224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Answer</a:t>
            </a:r>
          </a:p>
        </p:txBody>
      </p:sp>
      <p:sp>
        <p:nvSpPr>
          <p:cNvPr id="50" name="Shape 50"/>
          <p:cNvSpPr/>
          <p:nvPr/>
        </p:nvSpPr>
        <p:spPr>
          <a:xfrm>
            <a:off x="2326182" y="5676900"/>
            <a:ext cx="50383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Reply</a:t>
            </a:r>
          </a:p>
        </p:txBody>
      </p:sp>
      <p:sp>
        <p:nvSpPr>
          <p:cNvPr id="51" name="Shape 51"/>
          <p:cNvSpPr/>
          <p:nvPr/>
        </p:nvSpPr>
        <p:spPr>
          <a:xfrm>
            <a:off x="2402253" y="7335518"/>
            <a:ext cx="178582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Picture Present Indicator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image39.jpeg"/>
          <p:cNvPicPr/>
          <p:nvPr/>
        </p:nvPicPr>
        <p:blipFill>
          <a:blip r:embed="rId2">
            <a:extLst/>
          </a:blip>
          <a:srcRect l="20485" t="0" r="20485" b="0"/>
          <a:stretch>
            <a:fillRect/>
          </a:stretch>
        </p:blipFill>
        <p:spPr>
          <a:xfrm>
            <a:off x="6544070" y="2020529"/>
            <a:ext cx="2576906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Shape 280"/>
          <p:cNvSpPr/>
          <p:nvPr/>
        </p:nvSpPr>
        <p:spPr>
          <a:xfrm>
            <a:off x="419098" y="520698"/>
            <a:ext cx="600989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Save a question as a favorite</a:t>
            </a:r>
          </a:p>
        </p:txBody>
      </p:sp>
      <p:pic>
        <p:nvPicPr>
          <p:cNvPr id="281" name="image36.jpeg"/>
          <p:cNvPicPr/>
          <p:nvPr/>
        </p:nvPicPr>
        <p:blipFill>
          <a:blip r:embed="rId3">
            <a:extLst/>
          </a:blip>
          <a:srcRect l="20424" t="0" r="20424" b="0"/>
          <a:stretch>
            <a:fillRect/>
          </a:stretch>
        </p:blipFill>
        <p:spPr>
          <a:xfrm>
            <a:off x="3220085" y="2020529"/>
            <a:ext cx="2582224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Shape 282"/>
          <p:cNvSpPr/>
          <p:nvPr/>
        </p:nvSpPr>
        <p:spPr>
          <a:xfrm>
            <a:off x="3752148" y="733936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83" name="Shape 283"/>
          <p:cNvSpPr/>
          <p:nvPr/>
        </p:nvSpPr>
        <p:spPr>
          <a:xfrm>
            <a:off x="7073551" y="7339369"/>
            <a:ext cx="1517944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284" name="Shape 284"/>
          <p:cNvSpPr/>
          <p:nvPr/>
        </p:nvSpPr>
        <p:spPr>
          <a:xfrm flipH="1" rot="12036301">
            <a:off x="3020405" y="399966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85" name="Shape 285"/>
          <p:cNvSpPr/>
          <p:nvPr/>
        </p:nvSpPr>
        <p:spPr>
          <a:xfrm>
            <a:off x="7005492" y="4244329"/>
            <a:ext cx="224197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1"/>
          <p:cNvGrpSpPr/>
          <p:nvPr/>
        </p:nvGrpSpPr>
        <p:grpSpPr>
          <a:xfrm>
            <a:off x="4541773" y="1663699"/>
            <a:ext cx="3261717" cy="5906734"/>
            <a:chOff x="0" y="0"/>
            <a:chExt cx="3261716" cy="5906733"/>
          </a:xfrm>
        </p:grpSpPr>
        <p:pic>
          <p:nvPicPr>
            <p:cNvPr id="287" name="image40.jpeg"/>
            <p:cNvPicPr/>
            <p:nvPr/>
          </p:nvPicPr>
          <p:blipFill>
            <a:blip r:embed="rId2">
              <a:extLst/>
            </a:blip>
            <a:srcRect l="21348" t="0" r="21348" b="0"/>
            <a:stretch>
              <a:fillRect/>
            </a:stretch>
          </p:blipFill>
          <p:spPr>
            <a:xfrm>
              <a:off x="587001" y="331429"/>
              <a:ext cx="2501579" cy="55753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8" name="Shape 288"/>
            <p:cNvSpPr/>
            <p:nvPr/>
          </p:nvSpPr>
          <p:spPr>
            <a:xfrm flipH="1" rot="857688">
              <a:off x="2461353" y="1911749"/>
              <a:ext cx="769747" cy="344525"/>
            </a:xfrm>
            <a:prstGeom prst="rightArrow">
              <a:avLst>
                <a:gd name="adj1" fmla="val 32000"/>
                <a:gd name="adj2" fmla="val 80913"/>
              </a:avLst>
            </a:prstGeom>
            <a:solidFill>
              <a:srgbClr val="51A7F9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89" name="Shape 289"/>
            <p:cNvSpPr/>
            <p:nvPr/>
          </p:nvSpPr>
          <p:spPr>
            <a:xfrm>
              <a:off x="0" y="0"/>
              <a:ext cx="2641092" cy="279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Click again to remove from favourites</a:t>
              </a:r>
            </a:p>
          </p:txBody>
        </p:sp>
        <p:sp>
          <p:nvSpPr>
            <p:cNvPr id="290" name="Shape 290"/>
            <p:cNvSpPr/>
            <p:nvPr/>
          </p:nvSpPr>
          <p:spPr>
            <a:xfrm rot="6325898">
              <a:off x="-38463" y="735820"/>
              <a:ext cx="1654910" cy="974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3165" y="21461"/>
                    <a:pt x="6267" y="20579"/>
                    <a:pt x="9101" y="19011"/>
                  </a:cubicBezTo>
                  <a:cubicBezTo>
                    <a:pt x="15808" y="15302"/>
                    <a:pt x="20469" y="8212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pic>
        <p:nvPicPr>
          <p:cNvPr id="292" name="image12.jpeg"/>
          <p:cNvPicPr/>
          <p:nvPr/>
        </p:nvPicPr>
        <p:blipFill>
          <a:blip r:embed="rId3">
            <a:extLst/>
          </a:blip>
          <a:srcRect l="20079" t="0" r="20079" b="0"/>
          <a:stretch>
            <a:fillRect/>
          </a:stretch>
        </p:blipFill>
        <p:spPr>
          <a:xfrm>
            <a:off x="1740890" y="1995129"/>
            <a:ext cx="2612307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hape 293"/>
          <p:cNvSpPr/>
          <p:nvPr/>
        </p:nvSpPr>
        <p:spPr>
          <a:xfrm flipH="1" rot="8718149">
            <a:off x="1374487" y="3829448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94" name="Shape 294"/>
          <p:cNvSpPr/>
          <p:nvPr/>
        </p:nvSpPr>
        <p:spPr>
          <a:xfrm>
            <a:off x="419099" y="520698"/>
            <a:ext cx="1036289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View questions that I’ve favorited and their replies </a:t>
            </a:r>
          </a:p>
        </p:txBody>
      </p:sp>
      <p:sp>
        <p:nvSpPr>
          <p:cNvPr id="295" name="Shape 295"/>
          <p:cNvSpPr/>
          <p:nvPr/>
        </p:nvSpPr>
        <p:spPr>
          <a:xfrm>
            <a:off x="958468" y="1442064"/>
            <a:ext cx="313258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Available regardless of network connectivity.</a:t>
            </a:r>
          </a:p>
        </p:txBody>
      </p:sp>
      <p:pic>
        <p:nvPicPr>
          <p:cNvPr id="296" name="image41.jpeg"/>
          <p:cNvPicPr/>
          <p:nvPr/>
        </p:nvPicPr>
        <p:blipFill>
          <a:blip r:embed="rId4">
            <a:extLst/>
          </a:blip>
          <a:srcRect l="18534" t="0" r="18534" b="0"/>
          <a:stretch>
            <a:fillRect/>
          </a:stretch>
        </p:blipFill>
        <p:spPr>
          <a:xfrm>
            <a:off x="8578729" y="1995129"/>
            <a:ext cx="2747244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Shape 297"/>
          <p:cNvSpPr/>
          <p:nvPr/>
        </p:nvSpPr>
        <p:spPr>
          <a:xfrm>
            <a:off x="1884870" y="7275830"/>
            <a:ext cx="211202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Navigation Drawer</a:t>
            </a:r>
          </a:p>
        </p:txBody>
      </p:sp>
      <p:sp>
        <p:nvSpPr>
          <p:cNvPr id="298" name="Shape 298"/>
          <p:cNvSpPr/>
          <p:nvPr/>
        </p:nvSpPr>
        <p:spPr>
          <a:xfrm>
            <a:off x="5352470" y="7275830"/>
            <a:ext cx="20541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My Favorites View</a:t>
            </a:r>
          </a:p>
        </p:txBody>
      </p:sp>
      <p:sp>
        <p:nvSpPr>
          <p:cNvPr id="299" name="Shape 299"/>
          <p:cNvSpPr/>
          <p:nvPr/>
        </p:nvSpPr>
        <p:spPr>
          <a:xfrm>
            <a:off x="8925259" y="7275830"/>
            <a:ext cx="20541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My Favorites View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image42.jpeg"/>
          <p:cNvPicPr/>
          <p:nvPr/>
        </p:nvPicPr>
        <p:blipFill>
          <a:blip r:embed="rId2">
            <a:extLst/>
          </a:blip>
          <a:srcRect l="20208" t="0" r="20208" b="0"/>
          <a:stretch>
            <a:fillRect/>
          </a:stretch>
        </p:blipFill>
        <p:spPr>
          <a:xfrm>
            <a:off x="6531964" y="2089150"/>
            <a:ext cx="2601115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Shape 302"/>
          <p:cNvSpPr/>
          <p:nvPr/>
        </p:nvSpPr>
        <p:spPr>
          <a:xfrm>
            <a:off x="419099" y="520698"/>
            <a:ext cx="868588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Mark a question/answer for offline reading</a:t>
            </a:r>
          </a:p>
        </p:txBody>
      </p:sp>
      <p:pic>
        <p:nvPicPr>
          <p:cNvPr id="303" name="image36.jpeg"/>
          <p:cNvPicPr/>
          <p:nvPr/>
        </p:nvPicPr>
        <p:blipFill>
          <a:blip r:embed="rId3">
            <a:extLst/>
          </a:blip>
          <a:srcRect l="20424" t="0" r="20424" b="0"/>
          <a:stretch>
            <a:fillRect/>
          </a:stretch>
        </p:blipFill>
        <p:spPr>
          <a:xfrm>
            <a:off x="3220085" y="2020529"/>
            <a:ext cx="2582224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hape 304"/>
          <p:cNvSpPr/>
          <p:nvPr/>
        </p:nvSpPr>
        <p:spPr>
          <a:xfrm>
            <a:off x="3752148" y="7339369"/>
            <a:ext cx="151794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305" name="Shape 305"/>
          <p:cNvSpPr/>
          <p:nvPr/>
        </p:nvSpPr>
        <p:spPr>
          <a:xfrm>
            <a:off x="7073551" y="7339369"/>
            <a:ext cx="1517944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306" name="Shape 306"/>
          <p:cNvSpPr/>
          <p:nvPr/>
        </p:nvSpPr>
        <p:spPr>
          <a:xfrm flipH="1" rot="12036301">
            <a:off x="3226147" y="4550848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07" name="Shape 307"/>
          <p:cNvSpPr/>
          <p:nvPr/>
        </p:nvSpPr>
        <p:spPr>
          <a:xfrm>
            <a:off x="7178210" y="4790096"/>
            <a:ext cx="224199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OfflineQ&amp;ASelection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69584" y="1995129"/>
            <a:ext cx="4365460" cy="557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OfflineQAs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67165" y="2429723"/>
            <a:ext cx="2470470" cy="4706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NavDrawer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1843" y="2523743"/>
            <a:ext cx="2470324" cy="4706114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Shape 312"/>
          <p:cNvSpPr/>
          <p:nvPr/>
        </p:nvSpPr>
        <p:spPr>
          <a:xfrm flipH="1" rot="857688">
            <a:off x="7440007" y="3534808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13" name="Shape 313"/>
          <p:cNvSpPr/>
          <p:nvPr/>
        </p:nvSpPr>
        <p:spPr>
          <a:xfrm>
            <a:off x="4304029" y="1741783"/>
            <a:ext cx="317754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Click again to remove from offline reading list</a:t>
            </a:r>
          </a:p>
        </p:txBody>
      </p:sp>
      <p:sp>
        <p:nvSpPr>
          <p:cNvPr id="314" name="Shape 314"/>
          <p:cNvSpPr/>
          <p:nvPr/>
        </p:nvSpPr>
        <p:spPr>
          <a:xfrm rot="6325898">
            <a:off x="4900664" y="2419840"/>
            <a:ext cx="1654910" cy="974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3165" y="21461"/>
                  <a:pt x="6267" y="20579"/>
                  <a:pt x="9101" y="19011"/>
                </a:cubicBezTo>
                <a:cubicBezTo>
                  <a:pt x="15808" y="15302"/>
                  <a:pt x="20469" y="8212"/>
                  <a:pt x="21600" y="0"/>
                </a:cubicBezTo>
              </a:path>
            </a:pathLst>
          </a:cu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5D32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15" name="Shape 315"/>
          <p:cNvSpPr/>
          <p:nvPr/>
        </p:nvSpPr>
        <p:spPr>
          <a:xfrm flipH="1" rot="9469508">
            <a:off x="1465926" y="4328016"/>
            <a:ext cx="769748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16" name="Shape 316"/>
          <p:cNvSpPr/>
          <p:nvPr/>
        </p:nvSpPr>
        <p:spPr>
          <a:xfrm>
            <a:off x="419100" y="520698"/>
            <a:ext cx="122438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View questions &amp; answers that I’ve indicated I want to read </a:t>
            </a:r>
          </a:p>
        </p:txBody>
      </p:sp>
      <p:sp>
        <p:nvSpPr>
          <p:cNvPr id="317" name="Shape 317"/>
          <p:cNvSpPr/>
          <p:nvPr/>
        </p:nvSpPr>
        <p:spPr>
          <a:xfrm>
            <a:off x="958468" y="1442064"/>
            <a:ext cx="313258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Available regardless of network connectivity.</a:t>
            </a:r>
          </a:p>
        </p:txBody>
      </p:sp>
      <p:sp>
        <p:nvSpPr>
          <p:cNvPr id="318" name="Shape 318"/>
          <p:cNvSpPr/>
          <p:nvPr/>
        </p:nvSpPr>
        <p:spPr>
          <a:xfrm>
            <a:off x="1990993" y="7275830"/>
            <a:ext cx="211202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Navigation Drawer</a:t>
            </a:r>
          </a:p>
        </p:txBody>
      </p:sp>
      <p:sp>
        <p:nvSpPr>
          <p:cNvPr id="319" name="Shape 319"/>
          <p:cNvSpPr/>
          <p:nvPr/>
        </p:nvSpPr>
        <p:spPr>
          <a:xfrm>
            <a:off x="5352470" y="7275830"/>
            <a:ext cx="2210956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Offline Q &amp; As View</a:t>
            </a:r>
          </a:p>
        </p:txBody>
      </p:sp>
      <p:sp>
        <p:nvSpPr>
          <p:cNvPr id="320" name="Shape 320"/>
          <p:cNvSpPr/>
          <p:nvPr/>
        </p:nvSpPr>
        <p:spPr>
          <a:xfrm>
            <a:off x="980285" y="1741783"/>
            <a:ext cx="12804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Offline Questions</a:t>
            </a:r>
          </a:p>
        </p:txBody>
      </p:sp>
      <p:sp>
        <p:nvSpPr>
          <p:cNvPr id="321" name="Shape 321"/>
          <p:cNvSpPr/>
          <p:nvPr/>
        </p:nvSpPr>
        <p:spPr>
          <a:xfrm>
            <a:off x="8846835" y="7275830"/>
            <a:ext cx="22109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Offline Q &amp; As View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 328"/>
          <p:cNvGrpSpPr/>
          <p:nvPr/>
        </p:nvGrpSpPr>
        <p:grpSpPr>
          <a:xfrm>
            <a:off x="8425633" y="2110738"/>
            <a:ext cx="2672031" cy="5787316"/>
            <a:chOff x="0" y="0"/>
            <a:chExt cx="2672030" cy="5787315"/>
          </a:xfrm>
        </p:grpSpPr>
        <p:pic>
          <p:nvPicPr>
            <p:cNvPr id="323" name="image18.jpeg"/>
            <p:cNvPicPr/>
            <p:nvPr/>
          </p:nvPicPr>
          <p:blipFill>
            <a:blip r:embed="rId2">
              <a:extLst/>
            </a:blip>
            <a:srcRect l="19794" t="0" r="19794" b="0"/>
            <a:stretch>
              <a:fillRect/>
            </a:stretch>
          </p:blipFill>
          <p:spPr>
            <a:xfrm>
              <a:off x="0" y="212013"/>
              <a:ext cx="2637231" cy="5575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24" name="Shape 324"/>
            <p:cNvSpPr/>
            <p:nvPr/>
          </p:nvSpPr>
          <p:spPr>
            <a:xfrm>
              <a:off x="2115540" y="3162294"/>
              <a:ext cx="224185" cy="22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8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8100" cap="flat">
              <a:solidFill>
                <a:srgbClr val="51A7F9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325" name="Shape 325"/>
            <p:cNvSpPr/>
            <p:nvPr/>
          </p:nvSpPr>
          <p:spPr>
            <a:xfrm>
              <a:off x="2115540" y="2448550"/>
              <a:ext cx="224185" cy="22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8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8100" cap="flat">
              <a:solidFill>
                <a:srgbClr val="51A7F9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326" name="Shape 326"/>
            <p:cNvSpPr/>
            <p:nvPr/>
          </p:nvSpPr>
          <p:spPr>
            <a:xfrm>
              <a:off x="50903" y="-1"/>
              <a:ext cx="2621128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Answers are sorted by most upvoted</a:t>
              </a:r>
            </a:p>
          </p:txBody>
        </p:sp>
        <p:sp>
          <p:nvSpPr>
            <p:cNvPr id="327" name="Shape 327"/>
            <p:cNvSpPr/>
            <p:nvPr/>
          </p:nvSpPr>
          <p:spPr>
            <a:xfrm rot="6325898">
              <a:off x="766360" y="673762"/>
              <a:ext cx="1802473" cy="137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7" h="20562" fill="norm" stroke="1" extrusionOk="0">
                  <a:moveTo>
                    <a:pt x="86" y="20562"/>
                  </a:moveTo>
                  <a:cubicBezTo>
                    <a:pt x="-103" y="18292"/>
                    <a:pt x="11" y="16207"/>
                    <a:pt x="496" y="14170"/>
                  </a:cubicBezTo>
                  <a:cubicBezTo>
                    <a:pt x="871" y="12595"/>
                    <a:pt x="1446" y="10930"/>
                    <a:pt x="2425" y="9219"/>
                  </a:cubicBezTo>
                  <a:cubicBezTo>
                    <a:pt x="5920" y="3118"/>
                    <a:pt x="13044" y="-1038"/>
                    <a:pt x="21497" y="228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grpSp>
        <p:nvGrpSpPr>
          <p:cNvPr id="331" name="Group 331"/>
          <p:cNvGrpSpPr/>
          <p:nvPr/>
        </p:nvGrpSpPr>
        <p:grpSpPr>
          <a:xfrm>
            <a:off x="1941927" y="2322751"/>
            <a:ext cx="2631282" cy="5575305"/>
            <a:chOff x="-1" y="0"/>
            <a:chExt cx="2631281" cy="5575303"/>
          </a:xfrm>
        </p:grpSpPr>
        <p:pic>
          <p:nvPicPr>
            <p:cNvPr id="329" name="image46.jpeg"/>
            <p:cNvPicPr/>
            <p:nvPr/>
          </p:nvPicPr>
          <p:blipFill>
            <a:blip r:embed="rId3">
              <a:extLst/>
            </a:blip>
            <a:srcRect l="19862" t="0" r="19862" b="0"/>
            <a:stretch>
              <a:fillRect/>
            </a:stretch>
          </p:blipFill>
          <p:spPr>
            <a:xfrm>
              <a:off x="-2" y="-1"/>
              <a:ext cx="2631283" cy="55753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0" name="image47.png"/>
            <p:cNvPicPr/>
            <p:nvPr/>
          </p:nvPicPr>
          <p:blipFill>
            <a:blip r:embed="rId4">
              <a:extLst/>
            </a:blip>
            <a:srcRect l="38860" t="45598" r="60156" b="51323"/>
            <a:stretch>
              <a:fillRect/>
            </a:stretch>
          </p:blipFill>
          <p:spPr>
            <a:xfrm>
              <a:off x="314748" y="1899322"/>
              <a:ext cx="127876" cy="2250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2" name="Shape 332"/>
          <p:cNvSpPr/>
          <p:nvPr/>
        </p:nvSpPr>
        <p:spPr>
          <a:xfrm>
            <a:off x="2592460" y="7672068"/>
            <a:ext cx="133021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33" name="Shape 333"/>
          <p:cNvSpPr/>
          <p:nvPr/>
        </p:nvSpPr>
        <p:spPr>
          <a:xfrm>
            <a:off x="419097" y="520698"/>
            <a:ext cx="101836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Sort answers by most upvoted (or least upvoted) </a:t>
            </a:r>
          </a:p>
        </p:txBody>
      </p:sp>
      <p:pic>
        <p:nvPicPr>
          <p:cNvPr id="334" name="image20.jpeg"/>
          <p:cNvPicPr/>
          <p:nvPr/>
        </p:nvPicPr>
        <p:blipFill>
          <a:blip r:embed="rId5">
            <a:extLst/>
          </a:blip>
          <a:srcRect l="20139" t="0" r="20139" b="0"/>
          <a:stretch>
            <a:fillRect/>
          </a:stretch>
        </p:blipFill>
        <p:spPr>
          <a:xfrm>
            <a:off x="5195882" y="2322752"/>
            <a:ext cx="260707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335" name="Shape 335"/>
          <p:cNvSpPr/>
          <p:nvPr/>
        </p:nvSpPr>
        <p:spPr>
          <a:xfrm>
            <a:off x="5834314" y="7672068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36" name="Shape 336"/>
          <p:cNvSpPr/>
          <p:nvPr/>
        </p:nvSpPr>
        <p:spPr>
          <a:xfrm>
            <a:off x="9076166" y="7672068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37" name="Shape 337"/>
          <p:cNvSpPr/>
          <p:nvPr/>
        </p:nvSpPr>
        <p:spPr>
          <a:xfrm flipH="1" rot="850300">
            <a:off x="3878927" y="3504265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38" name="Shape 338"/>
          <p:cNvSpPr/>
          <p:nvPr/>
        </p:nvSpPr>
        <p:spPr>
          <a:xfrm flipH="1" rot="850300">
            <a:off x="7104726" y="4295737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image48.jpeg"/>
          <p:cNvPicPr/>
          <p:nvPr/>
        </p:nvPicPr>
        <p:blipFill>
          <a:blip r:embed="rId2">
            <a:extLst/>
          </a:blip>
          <a:srcRect l="20552" t="0" r="20552" b="0"/>
          <a:stretch>
            <a:fillRect/>
          </a:stretch>
        </p:blipFill>
        <p:spPr>
          <a:xfrm>
            <a:off x="6618120" y="1702991"/>
            <a:ext cx="2571032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Shape 341"/>
          <p:cNvSpPr/>
          <p:nvPr/>
        </p:nvSpPr>
        <p:spPr>
          <a:xfrm>
            <a:off x="419098" y="514348"/>
            <a:ext cx="382402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Upvote an answer</a:t>
            </a:r>
          </a:p>
        </p:txBody>
      </p:sp>
      <p:sp>
        <p:nvSpPr>
          <p:cNvPr id="342" name="Shape 342"/>
          <p:cNvSpPr/>
          <p:nvPr/>
        </p:nvSpPr>
        <p:spPr>
          <a:xfrm>
            <a:off x="3696939" y="7194549"/>
            <a:ext cx="133021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43" name="Shape 343"/>
          <p:cNvSpPr/>
          <p:nvPr/>
        </p:nvSpPr>
        <p:spPr>
          <a:xfrm>
            <a:off x="7238495" y="7194549"/>
            <a:ext cx="133021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44" name="Shape 344"/>
          <p:cNvSpPr/>
          <p:nvPr/>
        </p:nvSpPr>
        <p:spPr>
          <a:xfrm>
            <a:off x="8712372" y="3972553"/>
            <a:ext cx="224185" cy="22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8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381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45" name="image17.jpeg"/>
          <p:cNvPicPr/>
          <p:nvPr/>
        </p:nvPicPr>
        <p:blipFill>
          <a:blip r:embed="rId3">
            <a:extLst/>
          </a:blip>
          <a:srcRect l="20386" t="0" r="20386" b="0"/>
          <a:stretch>
            <a:fillRect/>
          </a:stretch>
        </p:blipFill>
        <p:spPr>
          <a:xfrm>
            <a:off x="3069226" y="1702991"/>
            <a:ext cx="2585556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346" name="Shape 346"/>
          <p:cNvSpPr/>
          <p:nvPr/>
        </p:nvSpPr>
        <p:spPr>
          <a:xfrm flipH="1" rot="416600">
            <a:off x="5260687" y="378372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image49.jpeg"/>
          <p:cNvPicPr/>
          <p:nvPr/>
        </p:nvPicPr>
        <p:blipFill>
          <a:blip r:embed="rId2">
            <a:extLst/>
          </a:blip>
          <a:srcRect l="20994" t="0" r="20994" b="0"/>
          <a:stretch>
            <a:fillRect/>
          </a:stretch>
        </p:blipFill>
        <p:spPr>
          <a:xfrm>
            <a:off x="6318882" y="1885870"/>
            <a:ext cx="2532457" cy="5575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image46.jpeg"/>
          <p:cNvPicPr/>
          <p:nvPr/>
        </p:nvPicPr>
        <p:blipFill>
          <a:blip r:embed="rId3">
            <a:extLst/>
          </a:blip>
          <a:srcRect l="19862" t="0" r="19862" b="0"/>
          <a:stretch>
            <a:fillRect/>
          </a:stretch>
        </p:blipFill>
        <p:spPr>
          <a:xfrm>
            <a:off x="9000166" y="1885870"/>
            <a:ext cx="2631278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Shape 350"/>
          <p:cNvSpPr/>
          <p:nvPr/>
        </p:nvSpPr>
        <p:spPr>
          <a:xfrm>
            <a:off x="419100" y="514348"/>
            <a:ext cx="32141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Add an answer</a:t>
            </a:r>
          </a:p>
        </p:txBody>
      </p:sp>
      <p:sp>
        <p:nvSpPr>
          <p:cNvPr id="351" name="Shape 351"/>
          <p:cNvSpPr/>
          <p:nvPr/>
        </p:nvSpPr>
        <p:spPr>
          <a:xfrm>
            <a:off x="6977418" y="7001343"/>
            <a:ext cx="121539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an answer</a:t>
            </a:r>
          </a:p>
        </p:txBody>
      </p:sp>
      <p:sp>
        <p:nvSpPr>
          <p:cNvPr id="352" name="Shape 352"/>
          <p:cNvSpPr/>
          <p:nvPr/>
        </p:nvSpPr>
        <p:spPr>
          <a:xfrm flipH="1" rot="8718149">
            <a:off x="6510366" y="610020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53" name="Shape 353"/>
          <p:cNvSpPr/>
          <p:nvPr/>
        </p:nvSpPr>
        <p:spPr>
          <a:xfrm>
            <a:off x="9650700" y="7387590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pic>
        <p:nvPicPr>
          <p:cNvPr id="354" name="image48.jpeg"/>
          <p:cNvPicPr/>
          <p:nvPr/>
        </p:nvPicPr>
        <p:blipFill>
          <a:blip r:embed="rId4">
            <a:extLst/>
          </a:blip>
          <a:srcRect l="20552" t="0" r="20552" b="0"/>
          <a:stretch>
            <a:fillRect/>
          </a:stretch>
        </p:blipFill>
        <p:spPr>
          <a:xfrm>
            <a:off x="620749" y="1885870"/>
            <a:ext cx="2571032" cy="5575305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Shape 355"/>
          <p:cNvSpPr/>
          <p:nvPr/>
        </p:nvSpPr>
        <p:spPr>
          <a:xfrm>
            <a:off x="1147994" y="7387590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56" name="Shape 356"/>
          <p:cNvSpPr/>
          <p:nvPr/>
        </p:nvSpPr>
        <p:spPr>
          <a:xfrm flipH="1" rot="8718149">
            <a:off x="444847" y="6100209"/>
            <a:ext cx="769747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57" name="image50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35254" y="3808267"/>
            <a:ext cx="241374" cy="251020"/>
          </a:xfrm>
          <a:prstGeom prst="rect">
            <a:avLst/>
          </a:prstGeom>
          <a:ln w="12700">
            <a:miter lim="400000"/>
          </a:ln>
        </p:spPr>
      </p:pic>
      <p:sp>
        <p:nvSpPr>
          <p:cNvPr id="358" name="Shape 358"/>
          <p:cNvSpPr/>
          <p:nvPr/>
        </p:nvSpPr>
        <p:spPr>
          <a:xfrm>
            <a:off x="9052559" y="4013200"/>
            <a:ext cx="2775189" cy="584200"/>
          </a:xfrm>
          <a:prstGeom prst="rect">
            <a:avLst/>
          </a:prstGeom>
          <a:ln w="508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59" name="Shape 359"/>
          <p:cNvSpPr/>
          <p:nvPr/>
        </p:nvSpPr>
        <p:spPr>
          <a:xfrm>
            <a:off x="6497320" y="3635731"/>
            <a:ext cx="2175590" cy="418111"/>
          </a:xfrm>
          <a:prstGeom prst="rect">
            <a:avLst/>
          </a:prstGeom>
          <a:ln w="63500">
            <a:solidFill>
              <a:srgbClr val="51A7F9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grpSp>
        <p:nvGrpSpPr>
          <p:cNvPr id="363" name="Group 363"/>
          <p:cNvGrpSpPr/>
          <p:nvPr/>
        </p:nvGrpSpPr>
        <p:grpSpPr>
          <a:xfrm>
            <a:off x="1380134" y="1885870"/>
            <a:ext cx="4911548" cy="7072711"/>
            <a:chOff x="0" y="0"/>
            <a:chExt cx="4911547" cy="7072709"/>
          </a:xfrm>
        </p:grpSpPr>
        <p:pic>
          <p:nvPicPr>
            <p:cNvPr id="360" name="image51.jpeg"/>
            <p:cNvPicPr/>
            <p:nvPr/>
          </p:nvPicPr>
          <p:blipFill>
            <a:blip r:embed="rId6">
              <a:extLst/>
            </a:blip>
            <a:srcRect l="20597" t="0" r="20597" b="0"/>
            <a:stretch>
              <a:fillRect/>
            </a:stretch>
          </p:blipFill>
          <p:spPr>
            <a:xfrm>
              <a:off x="2064182" y="0"/>
              <a:ext cx="2567142" cy="55753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1" name="Shape 361"/>
            <p:cNvSpPr/>
            <p:nvPr/>
          </p:nvSpPr>
          <p:spPr>
            <a:xfrm>
              <a:off x="0" y="6793309"/>
              <a:ext cx="4911548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Exception: To cancel &amp; the AddAnAnswer screen, click the back arrow</a:t>
              </a:r>
            </a:p>
          </p:txBody>
        </p:sp>
        <p:sp>
          <p:nvSpPr>
            <p:cNvPr id="362" name="Shape 362"/>
            <p:cNvSpPr/>
            <p:nvPr/>
          </p:nvSpPr>
          <p:spPr>
            <a:xfrm rot="17125898">
              <a:off x="1323677" y="5538997"/>
              <a:ext cx="2273281" cy="1526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1600" fill="norm" stroke="1" extrusionOk="0">
                  <a:moveTo>
                    <a:pt x="834" y="21600"/>
                  </a:moveTo>
                  <a:cubicBezTo>
                    <a:pt x="-793" y="17556"/>
                    <a:pt x="-25" y="13313"/>
                    <a:pt x="3016" y="9551"/>
                  </a:cubicBezTo>
                  <a:cubicBezTo>
                    <a:pt x="6571" y="5152"/>
                    <a:pt x="12953" y="1726"/>
                    <a:pt x="20807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364" name="Shape 364"/>
          <p:cNvSpPr/>
          <p:nvPr/>
        </p:nvSpPr>
        <p:spPr>
          <a:xfrm>
            <a:off x="4894300" y="7387590"/>
            <a:ext cx="249689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AddAnAnswer Screen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/>
        </p:nvSpPr>
        <p:spPr>
          <a:xfrm>
            <a:off x="419100" y="520700"/>
            <a:ext cx="6068873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View the replies of an answer</a:t>
            </a:r>
          </a:p>
        </p:txBody>
      </p:sp>
      <p:pic>
        <p:nvPicPr>
          <p:cNvPr id="367" name="image46.jpeg"/>
          <p:cNvPicPr/>
          <p:nvPr/>
        </p:nvPicPr>
        <p:blipFill>
          <a:blip r:embed="rId2">
            <a:extLst/>
          </a:blip>
          <a:srcRect l="19862" t="0" r="19862" b="0"/>
          <a:stretch>
            <a:fillRect/>
          </a:stretch>
        </p:blipFill>
        <p:spPr>
          <a:xfrm>
            <a:off x="374324" y="2000211"/>
            <a:ext cx="263128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Shape 368"/>
          <p:cNvSpPr/>
          <p:nvPr/>
        </p:nvSpPr>
        <p:spPr>
          <a:xfrm>
            <a:off x="1024860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pic>
        <p:nvPicPr>
          <p:cNvPr id="369" name="image47.png"/>
          <p:cNvPicPr/>
          <p:nvPr/>
        </p:nvPicPr>
        <p:blipFill>
          <a:blip r:embed="rId3">
            <a:extLst/>
          </a:blip>
          <a:srcRect l="38860" t="45598" r="60156" b="51323"/>
          <a:stretch>
            <a:fillRect/>
          </a:stretch>
        </p:blipFill>
        <p:spPr>
          <a:xfrm>
            <a:off x="689073" y="3896955"/>
            <a:ext cx="127877" cy="2250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0" name="image19.jpeg"/>
          <p:cNvPicPr/>
          <p:nvPr/>
        </p:nvPicPr>
        <p:blipFill>
          <a:blip r:embed="rId4">
            <a:extLst/>
          </a:blip>
          <a:srcRect l="21408" t="0" r="21408" b="0"/>
          <a:stretch>
            <a:fillRect/>
          </a:stretch>
        </p:blipFill>
        <p:spPr>
          <a:xfrm>
            <a:off x="3246116" y="2000211"/>
            <a:ext cx="249634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Shape 371"/>
          <p:cNvSpPr/>
          <p:nvPr/>
        </p:nvSpPr>
        <p:spPr>
          <a:xfrm>
            <a:off x="3829184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72" name="Shape 372"/>
          <p:cNvSpPr/>
          <p:nvPr/>
        </p:nvSpPr>
        <p:spPr>
          <a:xfrm flipH="1" rot="10498152">
            <a:off x="48605" y="4713842"/>
            <a:ext cx="769749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73" name="Shape 373"/>
          <p:cNvSpPr/>
          <p:nvPr/>
        </p:nvSpPr>
        <p:spPr>
          <a:xfrm>
            <a:off x="3106696" y="5331459"/>
            <a:ext cx="2775189" cy="342903"/>
          </a:xfrm>
          <a:prstGeom prst="rect">
            <a:avLst/>
          </a:prstGeom>
          <a:ln w="50800">
            <a:solidFill>
              <a:srgbClr val="51A7F9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74" name="image46.jpeg"/>
          <p:cNvPicPr/>
          <p:nvPr/>
        </p:nvPicPr>
        <p:blipFill>
          <a:blip r:embed="rId2">
            <a:extLst/>
          </a:blip>
          <a:srcRect l="19862" t="0" r="19862" b="0"/>
          <a:stretch>
            <a:fillRect/>
          </a:stretch>
        </p:blipFill>
        <p:spPr>
          <a:xfrm>
            <a:off x="10072044" y="2089150"/>
            <a:ext cx="2631278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Shape 375"/>
          <p:cNvSpPr/>
          <p:nvPr/>
        </p:nvSpPr>
        <p:spPr>
          <a:xfrm>
            <a:off x="10722581" y="7453669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76" name="Shape 376"/>
          <p:cNvSpPr/>
          <p:nvPr/>
        </p:nvSpPr>
        <p:spPr>
          <a:xfrm>
            <a:off x="1957021" y="1756409"/>
            <a:ext cx="214536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2600"/>
              <a:t>To see replies</a:t>
            </a:r>
          </a:p>
        </p:txBody>
      </p:sp>
      <p:sp>
        <p:nvSpPr>
          <p:cNvPr id="377" name="Shape 377"/>
          <p:cNvSpPr/>
          <p:nvPr/>
        </p:nvSpPr>
        <p:spPr>
          <a:xfrm>
            <a:off x="8858253" y="1573567"/>
            <a:ext cx="225531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2600"/>
              <a:t>To hide replies</a:t>
            </a:r>
          </a:p>
        </p:txBody>
      </p:sp>
      <p:pic>
        <p:nvPicPr>
          <p:cNvPr id="378" name="image19.jpeg"/>
          <p:cNvPicPr/>
          <p:nvPr/>
        </p:nvPicPr>
        <p:blipFill>
          <a:blip r:embed="rId4">
            <a:extLst/>
          </a:blip>
          <a:srcRect l="21408" t="0" r="21408" b="0"/>
          <a:stretch>
            <a:fillRect/>
          </a:stretch>
        </p:blipFill>
        <p:spPr>
          <a:xfrm>
            <a:off x="7245317" y="2089150"/>
            <a:ext cx="2496341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Shape 379"/>
          <p:cNvSpPr/>
          <p:nvPr/>
        </p:nvSpPr>
        <p:spPr>
          <a:xfrm flipH="1" rot="9973964">
            <a:off x="7277448" y="4972922"/>
            <a:ext cx="769746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80" name="Shape 380"/>
          <p:cNvSpPr/>
          <p:nvPr/>
        </p:nvSpPr>
        <p:spPr>
          <a:xfrm>
            <a:off x="6474928" y="2175093"/>
            <a:ext cx="127797" cy="5403414"/>
          </a:xfrm>
          <a:prstGeom prst="rect">
            <a:avLst/>
          </a:prstGeom>
          <a:solidFill>
            <a:srgbClr val="00245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81" name="image47.png"/>
          <p:cNvPicPr/>
          <p:nvPr/>
        </p:nvPicPr>
        <p:blipFill>
          <a:blip r:embed="rId3">
            <a:extLst/>
          </a:blip>
          <a:srcRect l="38860" t="45598" r="60156" b="51323"/>
          <a:stretch>
            <a:fillRect/>
          </a:stretch>
        </p:blipFill>
        <p:spPr>
          <a:xfrm>
            <a:off x="10384252" y="3980774"/>
            <a:ext cx="127877" cy="225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QAViewQuestionReply.jpg"/>
          <p:cNvPicPr/>
          <p:nvPr/>
        </p:nvPicPr>
        <p:blipFill>
          <a:blip r:embed="rId2">
            <a:extLst/>
          </a:blip>
          <a:srcRect l="20999" t="0" r="20999" b="0"/>
          <a:stretch>
            <a:fillRect/>
          </a:stretch>
        </p:blipFill>
        <p:spPr>
          <a:xfrm>
            <a:off x="7227457" y="2089150"/>
            <a:ext cx="2531998" cy="5575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84" name="QAViewQuestionReply.jpg"/>
          <p:cNvPicPr/>
          <p:nvPr/>
        </p:nvPicPr>
        <p:blipFill>
          <a:blip r:embed="rId2">
            <a:extLst/>
          </a:blip>
          <a:srcRect l="20999" t="0" r="20999" b="0"/>
          <a:stretch>
            <a:fillRect/>
          </a:stretch>
        </p:blipFill>
        <p:spPr>
          <a:xfrm>
            <a:off x="3270204" y="2000211"/>
            <a:ext cx="2531997" cy="5575301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Shape 385"/>
          <p:cNvSpPr/>
          <p:nvPr/>
        </p:nvSpPr>
        <p:spPr>
          <a:xfrm>
            <a:off x="419100" y="520700"/>
            <a:ext cx="6094476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View the replies of a question</a:t>
            </a:r>
          </a:p>
        </p:txBody>
      </p:sp>
      <p:pic>
        <p:nvPicPr>
          <p:cNvPr id="386" name="image46.jpeg"/>
          <p:cNvPicPr/>
          <p:nvPr/>
        </p:nvPicPr>
        <p:blipFill>
          <a:blip r:embed="rId3">
            <a:extLst/>
          </a:blip>
          <a:srcRect l="19862" t="0" r="19862" b="0"/>
          <a:stretch>
            <a:fillRect/>
          </a:stretch>
        </p:blipFill>
        <p:spPr>
          <a:xfrm>
            <a:off x="374324" y="2000211"/>
            <a:ext cx="263128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Shape 387"/>
          <p:cNvSpPr/>
          <p:nvPr/>
        </p:nvSpPr>
        <p:spPr>
          <a:xfrm>
            <a:off x="1024860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pic>
        <p:nvPicPr>
          <p:cNvPr id="388" name="image47.png"/>
          <p:cNvPicPr/>
          <p:nvPr/>
        </p:nvPicPr>
        <p:blipFill>
          <a:blip r:embed="rId4">
            <a:extLst/>
          </a:blip>
          <a:srcRect l="38860" t="45597" r="60156" b="51323"/>
          <a:stretch>
            <a:fillRect/>
          </a:stretch>
        </p:blipFill>
        <p:spPr>
          <a:xfrm>
            <a:off x="689073" y="3896955"/>
            <a:ext cx="127877" cy="225071"/>
          </a:xfrm>
          <a:prstGeom prst="rect">
            <a:avLst/>
          </a:prstGeom>
          <a:ln w="12700">
            <a:miter lim="400000"/>
          </a:ln>
        </p:spPr>
      </p:pic>
      <p:sp>
        <p:nvSpPr>
          <p:cNvPr id="389" name="Shape 389"/>
          <p:cNvSpPr/>
          <p:nvPr/>
        </p:nvSpPr>
        <p:spPr>
          <a:xfrm>
            <a:off x="3829184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90" name="Shape 390"/>
          <p:cNvSpPr/>
          <p:nvPr/>
        </p:nvSpPr>
        <p:spPr>
          <a:xfrm flipH="1" rot="10498152">
            <a:off x="213705" y="3532742"/>
            <a:ext cx="769749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91" name="Shape 391"/>
          <p:cNvSpPr/>
          <p:nvPr/>
        </p:nvSpPr>
        <p:spPr>
          <a:xfrm>
            <a:off x="3148641" y="3921837"/>
            <a:ext cx="2775189" cy="342903"/>
          </a:xfrm>
          <a:prstGeom prst="rect">
            <a:avLst/>
          </a:prstGeom>
          <a:ln w="50800">
            <a:solidFill>
              <a:srgbClr val="51A7F9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92" name="image46.jpeg"/>
          <p:cNvPicPr/>
          <p:nvPr/>
        </p:nvPicPr>
        <p:blipFill>
          <a:blip r:embed="rId3">
            <a:extLst/>
          </a:blip>
          <a:srcRect l="19862" t="0" r="19862" b="0"/>
          <a:stretch>
            <a:fillRect/>
          </a:stretch>
        </p:blipFill>
        <p:spPr>
          <a:xfrm>
            <a:off x="10072045" y="2089150"/>
            <a:ext cx="2631278" cy="5575300"/>
          </a:xfrm>
          <a:prstGeom prst="rect">
            <a:avLst/>
          </a:prstGeom>
          <a:ln w="12700">
            <a:miter lim="400000"/>
          </a:ln>
        </p:spPr>
      </p:pic>
      <p:sp>
        <p:nvSpPr>
          <p:cNvPr id="393" name="Shape 393"/>
          <p:cNvSpPr/>
          <p:nvPr/>
        </p:nvSpPr>
        <p:spPr>
          <a:xfrm>
            <a:off x="10722581" y="7453669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394" name="Shape 394"/>
          <p:cNvSpPr/>
          <p:nvPr/>
        </p:nvSpPr>
        <p:spPr>
          <a:xfrm>
            <a:off x="1957022" y="1756409"/>
            <a:ext cx="21453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2600"/>
              <a:t>To see replies</a:t>
            </a:r>
          </a:p>
        </p:txBody>
      </p:sp>
      <p:sp>
        <p:nvSpPr>
          <p:cNvPr id="395" name="Shape 395"/>
          <p:cNvSpPr/>
          <p:nvPr/>
        </p:nvSpPr>
        <p:spPr>
          <a:xfrm>
            <a:off x="8858253" y="1573567"/>
            <a:ext cx="225531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2600"/>
              <a:t>To hide replies</a:t>
            </a:r>
          </a:p>
        </p:txBody>
      </p:sp>
      <p:sp>
        <p:nvSpPr>
          <p:cNvPr id="396" name="Shape 396"/>
          <p:cNvSpPr/>
          <p:nvPr/>
        </p:nvSpPr>
        <p:spPr>
          <a:xfrm flipH="1" rot="9973964">
            <a:off x="7073414" y="3639422"/>
            <a:ext cx="769746" cy="344525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97" name="Shape 397"/>
          <p:cNvSpPr/>
          <p:nvPr/>
        </p:nvSpPr>
        <p:spPr>
          <a:xfrm>
            <a:off x="6474928" y="2175093"/>
            <a:ext cx="127797" cy="5403414"/>
          </a:xfrm>
          <a:prstGeom prst="rect">
            <a:avLst/>
          </a:prstGeom>
          <a:solidFill>
            <a:srgbClr val="00245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398" name="image47.png"/>
          <p:cNvPicPr/>
          <p:nvPr/>
        </p:nvPicPr>
        <p:blipFill>
          <a:blip r:embed="rId4">
            <a:extLst/>
          </a:blip>
          <a:srcRect l="38860" t="45597" r="60156" b="51323"/>
          <a:stretch>
            <a:fillRect/>
          </a:stretch>
        </p:blipFill>
        <p:spPr>
          <a:xfrm>
            <a:off x="10384252" y="3980773"/>
            <a:ext cx="127877" cy="225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/>
        </p:nvSpPr>
        <p:spPr>
          <a:xfrm>
            <a:off x="419097" y="514348"/>
            <a:ext cx="52385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Add a reply to an answer</a:t>
            </a:r>
          </a:p>
        </p:txBody>
      </p:sp>
      <p:pic>
        <p:nvPicPr>
          <p:cNvPr id="401" name="image19.jpeg"/>
          <p:cNvPicPr/>
          <p:nvPr/>
        </p:nvPicPr>
        <p:blipFill>
          <a:blip r:embed="rId2">
            <a:extLst/>
          </a:blip>
          <a:srcRect l="21408" t="0" r="21408" b="0"/>
          <a:stretch>
            <a:fillRect/>
          </a:stretch>
        </p:blipFill>
        <p:spPr>
          <a:xfrm>
            <a:off x="838196" y="2000211"/>
            <a:ext cx="249634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402" name="Shape 402"/>
          <p:cNvSpPr/>
          <p:nvPr/>
        </p:nvSpPr>
        <p:spPr>
          <a:xfrm>
            <a:off x="1421264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403" name="Shape 403"/>
          <p:cNvSpPr/>
          <p:nvPr/>
        </p:nvSpPr>
        <p:spPr>
          <a:xfrm flipH="1" rot="10498152">
            <a:off x="1703914" y="5191361"/>
            <a:ext cx="769746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404" name="image26.jpeg"/>
          <p:cNvPicPr/>
          <p:nvPr/>
        </p:nvPicPr>
        <p:blipFill>
          <a:blip r:embed="rId3">
            <a:extLst/>
          </a:blip>
          <a:srcRect l="21580" t="0" r="21580" b="0"/>
          <a:stretch>
            <a:fillRect/>
          </a:stretch>
        </p:blipFill>
        <p:spPr>
          <a:xfrm>
            <a:off x="3663975" y="2000211"/>
            <a:ext cx="2481260" cy="557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405" name="image52.jpeg"/>
          <p:cNvPicPr/>
          <p:nvPr/>
        </p:nvPicPr>
        <p:blipFill>
          <a:blip r:embed="rId4">
            <a:extLst/>
          </a:blip>
          <a:srcRect l="21813" t="0" r="21813" b="0"/>
          <a:stretch>
            <a:fillRect/>
          </a:stretch>
        </p:blipFill>
        <p:spPr>
          <a:xfrm>
            <a:off x="6582381" y="2000211"/>
            <a:ext cx="2460939" cy="557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406" name="image27.jpeg"/>
          <p:cNvPicPr/>
          <p:nvPr/>
        </p:nvPicPr>
        <p:blipFill>
          <a:blip r:embed="rId5">
            <a:extLst/>
          </a:blip>
          <a:srcRect l="21235" t="0" r="21235" b="0"/>
          <a:stretch>
            <a:fillRect/>
          </a:stretch>
        </p:blipFill>
        <p:spPr>
          <a:xfrm>
            <a:off x="9480546" y="2000211"/>
            <a:ext cx="2511421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407" name="Shape 407"/>
          <p:cNvSpPr/>
          <p:nvPr/>
        </p:nvSpPr>
        <p:spPr>
          <a:xfrm>
            <a:off x="10071155" y="7359687"/>
            <a:ext cx="13302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  <p:sp>
        <p:nvSpPr>
          <p:cNvPr id="408" name="Shape 408"/>
          <p:cNvSpPr/>
          <p:nvPr/>
        </p:nvSpPr>
        <p:spPr>
          <a:xfrm>
            <a:off x="7325213" y="7132356"/>
            <a:ext cx="97536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a reply</a:t>
            </a:r>
          </a:p>
        </p:txBody>
      </p:sp>
      <p:sp>
        <p:nvSpPr>
          <p:cNvPr id="409" name="Shape 409"/>
          <p:cNvSpPr/>
          <p:nvPr/>
        </p:nvSpPr>
        <p:spPr>
          <a:xfrm>
            <a:off x="9348668" y="5407381"/>
            <a:ext cx="2775188" cy="269521"/>
          </a:xfrm>
          <a:prstGeom prst="rect">
            <a:avLst/>
          </a:prstGeom>
          <a:ln w="50800">
            <a:solidFill>
              <a:srgbClr val="51A7F9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410" name="Shape 410"/>
          <p:cNvSpPr/>
          <p:nvPr/>
        </p:nvSpPr>
        <p:spPr>
          <a:xfrm flipH="1" rot="1111344">
            <a:off x="8479286" y="4911961"/>
            <a:ext cx="769747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411" name="Shape 411"/>
          <p:cNvSpPr/>
          <p:nvPr/>
        </p:nvSpPr>
        <p:spPr>
          <a:xfrm>
            <a:off x="5320043" y="7359687"/>
            <a:ext cx="217500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AddAReply Screen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OfflineQA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0387" y="4919062"/>
            <a:ext cx="2470470" cy="4706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NavDrawer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3402" y="220062"/>
            <a:ext cx="2470325" cy="4706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image8.jpeg"/>
          <p:cNvPicPr/>
          <p:nvPr/>
        </p:nvPicPr>
        <p:blipFill>
          <a:blip r:embed="rId4">
            <a:extLst/>
          </a:blip>
          <a:srcRect l="19224" t="3782" r="19224" b="5126"/>
          <a:stretch>
            <a:fillRect/>
          </a:stretch>
        </p:blipFill>
        <p:spPr>
          <a:xfrm>
            <a:off x="4089436" y="4674908"/>
            <a:ext cx="2686999" cy="50786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image9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885217" y="243815"/>
            <a:ext cx="2470242" cy="4699449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11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084352" y="223393"/>
            <a:ext cx="2470395" cy="4699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13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514964" y="4922394"/>
            <a:ext cx="2469999" cy="4699451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3556487" y="4332007"/>
            <a:ext cx="1416343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HomeScreen</a:t>
            </a:r>
          </a:p>
        </p:txBody>
      </p:sp>
      <p:sp>
        <p:nvSpPr>
          <p:cNvPr id="60" name="Shape 60"/>
          <p:cNvSpPr/>
          <p:nvPr/>
        </p:nvSpPr>
        <p:spPr>
          <a:xfrm>
            <a:off x="553353" y="4332007"/>
            <a:ext cx="2010423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Navigation Drawer</a:t>
            </a:r>
          </a:p>
        </p:txBody>
      </p:sp>
      <p:sp>
        <p:nvSpPr>
          <p:cNvPr id="61" name="Shape 61"/>
          <p:cNvSpPr/>
          <p:nvPr/>
        </p:nvSpPr>
        <p:spPr>
          <a:xfrm>
            <a:off x="6361364" y="4332008"/>
            <a:ext cx="1380390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My Favorites</a:t>
            </a:r>
          </a:p>
        </p:txBody>
      </p:sp>
      <p:sp>
        <p:nvSpPr>
          <p:cNvPr id="62" name="Shape 62"/>
          <p:cNvSpPr/>
          <p:nvPr/>
        </p:nvSpPr>
        <p:spPr>
          <a:xfrm>
            <a:off x="4673887" y="9056408"/>
            <a:ext cx="1487768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My Questions</a:t>
            </a:r>
          </a:p>
        </p:txBody>
      </p:sp>
      <p:sp>
        <p:nvSpPr>
          <p:cNvPr id="63" name="Shape 63"/>
          <p:cNvSpPr/>
          <p:nvPr/>
        </p:nvSpPr>
        <p:spPr>
          <a:xfrm>
            <a:off x="7350938" y="9056408"/>
            <a:ext cx="1537235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Offline Q &amp; As</a:t>
            </a:r>
          </a:p>
        </p:txBody>
      </p:sp>
      <p:sp>
        <p:nvSpPr>
          <p:cNvPr id="64" name="Shape 64"/>
          <p:cNvSpPr/>
          <p:nvPr/>
        </p:nvSpPr>
        <p:spPr>
          <a:xfrm>
            <a:off x="9926322" y="9056408"/>
            <a:ext cx="1545680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Set Username</a:t>
            </a:r>
          </a:p>
        </p:txBody>
      </p:sp>
      <p:sp>
        <p:nvSpPr>
          <p:cNvPr id="65" name="Shape 65"/>
          <p:cNvSpPr/>
          <p:nvPr/>
        </p:nvSpPr>
        <p:spPr>
          <a:xfrm>
            <a:off x="8802237" y="787399"/>
            <a:ext cx="3553725" cy="2730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Screens reachable directly from the navigation drawer</a:t>
            </a:r>
          </a:p>
        </p:txBody>
      </p:sp>
      <p:sp>
        <p:nvSpPr>
          <p:cNvPr id="66" name="Shape 66"/>
          <p:cNvSpPr/>
          <p:nvPr/>
        </p:nvSpPr>
        <p:spPr>
          <a:xfrm>
            <a:off x="297082" y="8357652"/>
            <a:ext cx="3259406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Note: So far, the navigation drawer is accessible from any view except AskAQuestion &amp; AddAnAnswer screens which are separate activities while all screens reachable directly  from the navigation drawer are fragments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/>
        </p:nvSpPr>
        <p:spPr>
          <a:xfrm>
            <a:off x="469900" y="565150"/>
            <a:ext cx="295203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Search Option</a:t>
            </a:r>
          </a:p>
        </p:txBody>
      </p:sp>
      <p:pic>
        <p:nvPicPr>
          <p:cNvPr id="414" name="image5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052" y="2268093"/>
            <a:ext cx="2470395" cy="4699451"/>
          </a:xfrm>
          <a:prstGeom prst="rect">
            <a:avLst/>
          </a:prstGeom>
          <a:ln w="12700">
            <a:miter lim="400000"/>
          </a:ln>
        </p:spPr>
      </p:pic>
      <p:sp>
        <p:nvSpPr>
          <p:cNvPr id="415" name="Shape 415"/>
          <p:cNvSpPr/>
          <p:nvPr/>
        </p:nvSpPr>
        <p:spPr>
          <a:xfrm rot="11938912">
            <a:off x="2868005" y="3037441"/>
            <a:ext cx="769748" cy="344526"/>
          </a:xfrm>
          <a:prstGeom prst="rightArrow">
            <a:avLst>
              <a:gd name="adj1" fmla="val 32000"/>
              <a:gd name="adj2" fmla="val 80913"/>
            </a:avLst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416" name="SearchBarEmptyPSD.png"/>
          <p:cNvPicPr/>
          <p:nvPr/>
        </p:nvPicPr>
        <p:blipFill>
          <a:blip r:embed="rId3">
            <a:extLst/>
          </a:blip>
          <a:srcRect l="20859" t="0" r="20859" b="0"/>
          <a:stretch>
            <a:fillRect/>
          </a:stretch>
        </p:blipFill>
        <p:spPr>
          <a:xfrm>
            <a:off x="3745747" y="1834933"/>
            <a:ext cx="2544202" cy="557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7" name="SearchBarFilled.jpg"/>
          <p:cNvPicPr/>
          <p:nvPr/>
        </p:nvPicPr>
        <p:blipFill>
          <a:blip r:embed="rId4">
            <a:extLst/>
          </a:blip>
          <a:srcRect l="20222" t="0" r="20222" b="0"/>
          <a:stretch>
            <a:fillRect/>
          </a:stretch>
        </p:blipFill>
        <p:spPr>
          <a:xfrm>
            <a:off x="6704230" y="1830168"/>
            <a:ext cx="2599864" cy="557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8" name="SearchBarResults.jpg"/>
          <p:cNvPicPr/>
          <p:nvPr/>
        </p:nvPicPr>
        <p:blipFill>
          <a:blip r:embed="rId5">
            <a:extLst/>
          </a:blip>
          <a:srcRect l="21216" t="0" r="21216" b="0"/>
          <a:stretch>
            <a:fillRect/>
          </a:stretch>
        </p:blipFill>
        <p:spPr>
          <a:xfrm>
            <a:off x="9718276" y="1830168"/>
            <a:ext cx="2513047" cy="5575301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Shape 419"/>
          <p:cNvSpPr/>
          <p:nvPr/>
        </p:nvSpPr>
        <p:spPr>
          <a:xfrm>
            <a:off x="1240631" y="7270749"/>
            <a:ext cx="135723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Any Screen</a:t>
            </a:r>
          </a:p>
        </p:txBody>
      </p:sp>
      <p:sp>
        <p:nvSpPr>
          <p:cNvPr id="420" name="Shape 420"/>
          <p:cNvSpPr/>
          <p:nvPr/>
        </p:nvSpPr>
        <p:spPr>
          <a:xfrm>
            <a:off x="3732448" y="1306829"/>
            <a:ext cx="18851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Enter search query in the search bar</a:t>
            </a:r>
          </a:p>
        </p:txBody>
      </p:sp>
      <p:sp>
        <p:nvSpPr>
          <p:cNvPr id="421" name="Shape 421"/>
          <p:cNvSpPr/>
          <p:nvPr/>
        </p:nvSpPr>
        <p:spPr>
          <a:xfrm flipH="1" rot="14351495">
            <a:off x="4439266" y="1816178"/>
            <a:ext cx="1108163" cy="10968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4082" y="20014"/>
                  <a:pt x="7758" y="17989"/>
                  <a:pt x="10889" y="15607"/>
                </a:cubicBezTo>
                <a:cubicBezTo>
                  <a:pt x="16633" y="11237"/>
                  <a:pt x="20376" y="5808"/>
                  <a:pt x="21600" y="0"/>
                </a:cubicBezTo>
              </a:path>
            </a:pathLst>
          </a:cu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5D32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422" name="Shape 422"/>
          <p:cNvSpPr/>
          <p:nvPr/>
        </p:nvSpPr>
        <p:spPr>
          <a:xfrm>
            <a:off x="10032200" y="1027429"/>
            <a:ext cx="188516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When the user hits the return button on the keyboard, the search results screen appears</a:t>
            </a:r>
          </a:p>
        </p:txBody>
      </p:sp>
      <p:sp>
        <p:nvSpPr>
          <p:cNvPr id="423" name="Shape 423"/>
          <p:cNvSpPr/>
          <p:nvPr/>
        </p:nvSpPr>
        <p:spPr>
          <a:xfrm>
            <a:off x="9728385" y="7270749"/>
            <a:ext cx="249279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SearchResults Screen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14.jpeg"/>
          <p:cNvPicPr/>
          <p:nvPr/>
        </p:nvPicPr>
        <p:blipFill>
          <a:blip r:embed="rId2">
            <a:extLst/>
          </a:blip>
          <a:srcRect l="21063" t="0" r="21063" b="0"/>
          <a:stretch>
            <a:fillRect/>
          </a:stretch>
        </p:blipFill>
        <p:spPr>
          <a:xfrm>
            <a:off x="5242049" y="1784270"/>
            <a:ext cx="2526423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 flipH="1" rot="14351495">
            <a:off x="6076674" y="2120978"/>
            <a:ext cx="1108163" cy="1096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4082" y="20014"/>
                  <a:pt x="7758" y="17989"/>
                  <a:pt x="10889" y="15607"/>
                </a:cubicBezTo>
                <a:cubicBezTo>
                  <a:pt x="16633" y="11237"/>
                  <a:pt x="20376" y="5808"/>
                  <a:pt x="21600" y="0"/>
                </a:cubicBezTo>
              </a:path>
            </a:pathLst>
          </a:cu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5D32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70" name="Shape 70"/>
          <p:cNvSpPr/>
          <p:nvPr/>
        </p:nvSpPr>
        <p:spPr>
          <a:xfrm>
            <a:off x="4600201" y="1471085"/>
            <a:ext cx="3810205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By default, Author edit text box shows the set username</a:t>
            </a:r>
            <a:br>
              <a:rPr sz="1200">
                <a:latin typeface="Helvetica Light"/>
                <a:ea typeface="Helvetica Light"/>
                <a:cs typeface="Helvetica Light"/>
                <a:sym typeface="Helvetica Light"/>
              </a:rPr>
            </a:b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But the user can change it directly here also.</a:t>
            </a:r>
          </a:p>
        </p:txBody>
      </p:sp>
      <p:sp>
        <p:nvSpPr>
          <p:cNvPr id="71" name="Shape 71"/>
          <p:cNvSpPr/>
          <p:nvPr/>
        </p:nvSpPr>
        <p:spPr>
          <a:xfrm>
            <a:off x="469900" y="571499"/>
            <a:ext cx="673857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Variants of AskAQuestion Screen</a:t>
            </a:r>
          </a:p>
        </p:txBody>
      </p:sp>
      <p:pic>
        <p:nvPicPr>
          <p:cNvPr id="72" name="image15.jpeg"/>
          <p:cNvPicPr/>
          <p:nvPr/>
        </p:nvPicPr>
        <p:blipFill>
          <a:blip r:embed="rId3">
            <a:extLst/>
          </a:blip>
          <a:srcRect l="21175" t="0" r="21175" b="0"/>
          <a:stretch>
            <a:fillRect/>
          </a:stretch>
        </p:blipFill>
        <p:spPr>
          <a:xfrm>
            <a:off x="1856419" y="1784270"/>
            <a:ext cx="2516660" cy="5575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image16.jpeg"/>
          <p:cNvPicPr/>
          <p:nvPr/>
        </p:nvPicPr>
        <p:blipFill>
          <a:blip r:embed="rId4">
            <a:extLst/>
          </a:blip>
          <a:srcRect l="18850" t="0" r="18850" b="0"/>
          <a:stretch>
            <a:fillRect/>
          </a:stretch>
        </p:blipFill>
        <p:spPr>
          <a:xfrm>
            <a:off x="8368585" y="1784270"/>
            <a:ext cx="2719544" cy="5575303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5530367" y="7264400"/>
            <a:ext cx="1944066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Successfully attached photo</a:t>
            </a:r>
          </a:p>
        </p:txBody>
      </p:sp>
      <p:sp>
        <p:nvSpPr>
          <p:cNvPr id="75" name="Shape 75"/>
          <p:cNvSpPr/>
          <p:nvPr/>
        </p:nvSpPr>
        <p:spPr>
          <a:xfrm>
            <a:off x="8637603" y="7264400"/>
            <a:ext cx="2181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Failed attempt to attach a photo</a:t>
            </a:r>
          </a:p>
        </p:txBody>
      </p:sp>
      <p:sp>
        <p:nvSpPr>
          <p:cNvPr id="76" name="Shape 76"/>
          <p:cNvSpPr/>
          <p:nvPr/>
        </p:nvSpPr>
        <p:spPr>
          <a:xfrm>
            <a:off x="2866960" y="7264400"/>
            <a:ext cx="495504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Default</a:t>
            </a:r>
          </a:p>
        </p:txBody>
      </p:sp>
      <p:sp>
        <p:nvSpPr>
          <p:cNvPr id="77" name="Shape 77"/>
          <p:cNvSpPr/>
          <p:nvPr/>
        </p:nvSpPr>
        <p:spPr>
          <a:xfrm>
            <a:off x="608126" y="9004300"/>
            <a:ext cx="36605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Note: Analogous for variants of AddAnAnswer Screen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900" y="571499"/>
            <a:ext cx="506156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Variants of Q &amp; A Screen</a:t>
            </a:r>
          </a:p>
        </p:txBody>
      </p:sp>
      <p:pic>
        <p:nvPicPr>
          <p:cNvPr id="80" name="image17.jpeg"/>
          <p:cNvPicPr/>
          <p:nvPr/>
        </p:nvPicPr>
        <p:blipFill>
          <a:blip r:embed="rId2">
            <a:extLst/>
          </a:blip>
          <a:srcRect l="20386" t="0" r="20386" b="0"/>
          <a:stretch>
            <a:fillRect/>
          </a:stretch>
        </p:blipFill>
        <p:spPr>
          <a:xfrm>
            <a:off x="4426572" y="1697951"/>
            <a:ext cx="2585556" cy="557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18.jpeg"/>
          <p:cNvPicPr/>
          <p:nvPr/>
        </p:nvPicPr>
        <p:blipFill>
          <a:blip r:embed="rId3">
            <a:extLst/>
          </a:blip>
          <a:srcRect l="19794" t="0" r="19794" b="0"/>
          <a:stretch>
            <a:fillRect/>
          </a:stretch>
        </p:blipFill>
        <p:spPr>
          <a:xfrm>
            <a:off x="907234" y="1697951"/>
            <a:ext cx="2637230" cy="557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image19.jpeg"/>
          <p:cNvPicPr/>
          <p:nvPr/>
        </p:nvPicPr>
        <p:blipFill>
          <a:blip r:embed="rId4">
            <a:extLst/>
          </a:blip>
          <a:srcRect l="21408" t="0" r="21408" b="0"/>
          <a:stretch>
            <a:fillRect/>
          </a:stretch>
        </p:blipFill>
        <p:spPr>
          <a:xfrm>
            <a:off x="7894317" y="1697951"/>
            <a:ext cx="2496340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961667" y="7124700"/>
            <a:ext cx="252836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Some answers may not have a photo</a:t>
            </a:r>
          </a:p>
        </p:txBody>
      </p:sp>
      <p:sp>
        <p:nvSpPr>
          <p:cNvPr id="84" name="Shape 84"/>
          <p:cNvSpPr/>
          <p:nvPr/>
        </p:nvSpPr>
        <p:spPr>
          <a:xfrm>
            <a:off x="4687249" y="7124700"/>
            <a:ext cx="227416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Some answers may have a photo</a:t>
            </a:r>
          </a:p>
        </p:txBody>
      </p:sp>
      <p:sp>
        <p:nvSpPr>
          <p:cNvPr id="85" name="Shape 85"/>
          <p:cNvSpPr/>
          <p:nvPr/>
        </p:nvSpPr>
        <p:spPr>
          <a:xfrm>
            <a:off x="8243990" y="7124700"/>
            <a:ext cx="179700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Show replies of an answer</a:t>
            </a:r>
          </a:p>
        </p:txBody>
      </p:sp>
      <p:grpSp>
        <p:nvGrpSpPr>
          <p:cNvPr id="90" name="Group 90"/>
          <p:cNvGrpSpPr/>
          <p:nvPr/>
        </p:nvGrpSpPr>
        <p:grpSpPr>
          <a:xfrm>
            <a:off x="680615" y="8254998"/>
            <a:ext cx="11538920" cy="1206501"/>
            <a:chOff x="0" y="0"/>
            <a:chExt cx="11538918" cy="1206500"/>
          </a:xfrm>
        </p:grpSpPr>
        <p:sp>
          <p:nvSpPr>
            <p:cNvPr id="86" name="Shape 86"/>
            <p:cNvSpPr/>
            <p:nvPr/>
          </p:nvSpPr>
          <p:spPr>
            <a:xfrm>
              <a:off x="0" y="342901"/>
              <a:ext cx="3897529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Note: Default view is to show answers without the replies.</a:t>
              </a:r>
            </a:p>
          </p:txBody>
        </p:sp>
        <p:sp>
          <p:nvSpPr>
            <p:cNvPr id="87" name="Shape 87"/>
            <p:cNvSpPr/>
            <p:nvPr/>
          </p:nvSpPr>
          <p:spPr>
            <a:xfrm>
              <a:off x="17884" y="685802"/>
              <a:ext cx="433827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Note: User clicks on an answer to see the replies of that answer</a:t>
              </a:r>
            </a:p>
          </p:txBody>
        </p:sp>
        <p:sp>
          <p:nvSpPr>
            <p:cNvPr id="88" name="Shape 88"/>
            <p:cNvSpPr/>
            <p:nvPr/>
          </p:nvSpPr>
          <p:spPr>
            <a:xfrm>
              <a:off x="17884" y="1028700"/>
              <a:ext cx="11521035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Note: Inflate a different list_item_answer xml file for each answer in the list adapter depending on whether the answer has a photo or not, indicated by the photo indicator.</a:t>
              </a:r>
            </a:p>
          </p:txBody>
        </p:sp>
        <p:sp>
          <p:nvSpPr>
            <p:cNvPr id="89" name="Shape 89"/>
            <p:cNvSpPr/>
            <p:nvPr/>
          </p:nvSpPr>
          <p:spPr>
            <a:xfrm>
              <a:off x="17884" y="0"/>
              <a:ext cx="6498388" cy="177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Note: Q &amp; A screen is reachable from any screen showing question, by clicking on the question</a:t>
              </a:r>
            </a:p>
          </p:txBody>
        </p:sp>
      </p:grp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20.jpeg"/>
          <p:cNvPicPr/>
          <p:nvPr/>
        </p:nvPicPr>
        <p:blipFill>
          <a:blip r:embed="rId2">
            <a:extLst/>
          </a:blip>
          <a:srcRect l="20139" t="0" r="20139" b="0"/>
          <a:stretch>
            <a:fillRect/>
          </a:stretch>
        </p:blipFill>
        <p:spPr>
          <a:xfrm>
            <a:off x="7316782" y="1865552"/>
            <a:ext cx="2607069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hape 93"/>
          <p:cNvSpPr/>
          <p:nvPr/>
        </p:nvSpPr>
        <p:spPr>
          <a:xfrm>
            <a:off x="469900" y="571499"/>
            <a:ext cx="5737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Sorting Question &amp; Answers</a:t>
            </a:r>
          </a:p>
        </p:txBody>
      </p:sp>
      <p:pic>
        <p:nvPicPr>
          <p:cNvPr id="94" name="image21.jpeg"/>
          <p:cNvPicPr/>
          <p:nvPr/>
        </p:nvPicPr>
        <p:blipFill>
          <a:blip r:embed="rId3">
            <a:extLst/>
          </a:blip>
          <a:srcRect l="20432" t="0" r="20432" b="0"/>
          <a:stretch>
            <a:fillRect/>
          </a:stretch>
        </p:blipFill>
        <p:spPr>
          <a:xfrm>
            <a:off x="3244253" y="1865552"/>
            <a:ext cx="2581511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/>
        </p:nvSpPr>
        <p:spPr>
          <a:xfrm>
            <a:off x="3887898" y="7264400"/>
            <a:ext cx="12943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Can sort questions</a:t>
            </a:r>
          </a:p>
        </p:txBody>
      </p:sp>
      <p:sp>
        <p:nvSpPr>
          <p:cNvPr id="96" name="Shape 96"/>
          <p:cNvSpPr/>
          <p:nvPr/>
        </p:nvSpPr>
        <p:spPr>
          <a:xfrm>
            <a:off x="8019762" y="7264400"/>
            <a:ext cx="1201116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Can sort answers</a:t>
            </a:r>
          </a:p>
        </p:txBody>
      </p:sp>
      <p:sp>
        <p:nvSpPr>
          <p:cNvPr id="97" name="Shape 97"/>
          <p:cNvSpPr/>
          <p:nvPr/>
        </p:nvSpPr>
        <p:spPr>
          <a:xfrm>
            <a:off x="918616" y="8480904"/>
            <a:ext cx="472628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/>
            </a:pP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Note : Only sorts answers by criteria selected if on the Q &amp; A Screen</a:t>
            </a:r>
            <a:endParaRPr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/>
            </a:pP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Note : Else the “SortBy” menu selector sorts the questions</a:t>
            </a:r>
          </a:p>
        </p:txBody>
      </p:sp>
      <p:sp>
        <p:nvSpPr>
          <p:cNvPr id="98" name="Shape 98"/>
          <p:cNvSpPr/>
          <p:nvPr/>
        </p:nvSpPr>
        <p:spPr>
          <a:xfrm>
            <a:off x="3776117" y="7725448"/>
            <a:ext cx="1416344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HomeScreen</a:t>
            </a:r>
          </a:p>
        </p:txBody>
      </p:sp>
      <p:sp>
        <p:nvSpPr>
          <p:cNvPr id="99" name="Shape 99"/>
          <p:cNvSpPr/>
          <p:nvPr/>
        </p:nvSpPr>
        <p:spPr>
          <a:xfrm>
            <a:off x="7955213" y="7725448"/>
            <a:ext cx="1228612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Q &amp; A View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469899" y="571499"/>
            <a:ext cx="7280353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Question &amp; Answer List Item Layout</a:t>
            </a:r>
          </a:p>
        </p:txBody>
      </p:sp>
      <p:grpSp>
        <p:nvGrpSpPr>
          <p:cNvPr id="118" name="Group 118"/>
          <p:cNvGrpSpPr/>
          <p:nvPr/>
        </p:nvGrpSpPr>
        <p:grpSpPr>
          <a:xfrm>
            <a:off x="221842" y="1731048"/>
            <a:ext cx="12375950" cy="3245238"/>
            <a:chOff x="0" y="0"/>
            <a:chExt cx="12375949" cy="3245237"/>
          </a:xfrm>
        </p:grpSpPr>
        <p:pic>
          <p:nvPicPr>
            <p:cNvPr id="102" name="image22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489357" y="529551"/>
              <a:ext cx="5080002" cy="12170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" name="image23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559957" y="300291"/>
              <a:ext cx="5080001" cy="16756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4" name="Shape 104"/>
            <p:cNvSpPr/>
            <p:nvPr/>
          </p:nvSpPr>
          <p:spPr>
            <a:xfrm>
              <a:off x="2246175" y="0"/>
              <a:ext cx="978383" cy="292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>
                <a:spcBef>
                  <a:spcPts val="3200"/>
                </a:spcBef>
                <a:defRPr sz="19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900"/>
                <a:t>Question</a:t>
              </a:r>
            </a:p>
          </p:txBody>
        </p:sp>
        <p:sp>
          <p:nvSpPr>
            <p:cNvPr id="105" name="Shape 105"/>
            <p:cNvSpPr/>
            <p:nvPr/>
          </p:nvSpPr>
          <p:spPr>
            <a:xfrm>
              <a:off x="8640559" y="0"/>
              <a:ext cx="817195" cy="292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>
                <a:spcBef>
                  <a:spcPts val="3200"/>
                </a:spcBef>
                <a:defRPr sz="19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900"/>
                <a:t>Answer</a:t>
              </a:r>
            </a:p>
          </p:txBody>
        </p:sp>
        <p:sp>
          <p:nvSpPr>
            <p:cNvPr id="106" name="Shape 106"/>
            <p:cNvSpPr/>
            <p:nvPr/>
          </p:nvSpPr>
          <p:spPr>
            <a:xfrm>
              <a:off x="10608335" y="2889637"/>
              <a:ext cx="1727963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Upvote is on the RIGHT </a:t>
              </a:r>
              <a:endParaRPr>
                <a:latin typeface="Helvetica Light"/>
                <a:ea typeface="Helvetica Light"/>
                <a:cs typeface="Helvetica Light"/>
                <a:sym typeface="Helvetica Light"/>
              </a:endParaRPr>
            </a:p>
            <a:p>
              <a:pPr lvl="0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side for Answers</a:t>
              </a:r>
            </a:p>
          </p:txBody>
        </p:sp>
        <p:sp>
          <p:nvSpPr>
            <p:cNvPr id="107" name="Shape 107"/>
            <p:cNvSpPr/>
            <p:nvPr/>
          </p:nvSpPr>
          <p:spPr>
            <a:xfrm rot="17125898">
              <a:off x="11217353" y="1620723"/>
              <a:ext cx="1043673" cy="1033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08" name="Shape 108"/>
            <p:cNvSpPr/>
            <p:nvPr/>
          </p:nvSpPr>
          <p:spPr>
            <a:xfrm>
              <a:off x="130835" y="2748285"/>
              <a:ext cx="1575563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Upvote is on the LEFT</a:t>
              </a:r>
              <a:endParaRPr>
                <a:latin typeface="Helvetica Light"/>
                <a:ea typeface="Helvetica Light"/>
                <a:cs typeface="Helvetica Light"/>
                <a:sym typeface="Helvetica Light"/>
              </a:endParaRPr>
            </a:p>
            <a:p>
              <a:pPr lvl="0">
                <a:defRPr sz="1800"/>
              </a:pPr>
              <a:r>
                <a:rPr sz="1200">
                  <a:latin typeface="Helvetica Light"/>
                  <a:ea typeface="Helvetica Light"/>
                  <a:cs typeface="Helvetica Light"/>
                  <a:sym typeface="Helvetica Light"/>
                </a:rPr>
                <a:t>side for Questions</a:t>
              </a:r>
            </a:p>
          </p:txBody>
        </p:sp>
        <p:sp>
          <p:nvSpPr>
            <p:cNvPr id="109" name="Shape 109"/>
            <p:cNvSpPr/>
            <p:nvPr/>
          </p:nvSpPr>
          <p:spPr>
            <a:xfrm rot="17125898">
              <a:off x="-399644" y="2006934"/>
              <a:ext cx="1536829" cy="3408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082" y="1586"/>
                    <a:pt x="7758" y="3611"/>
                    <a:pt x="10889" y="5993"/>
                  </a:cubicBezTo>
                  <a:cubicBezTo>
                    <a:pt x="16633" y="10363"/>
                    <a:pt x="20376" y="15792"/>
                    <a:pt x="21600" y="2160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10" name="Shape 110"/>
            <p:cNvSpPr/>
            <p:nvPr/>
          </p:nvSpPr>
          <p:spPr>
            <a:xfrm>
              <a:off x="2639617" y="2329185"/>
              <a:ext cx="2867305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Questions have an answer button (Action)</a:t>
              </a:r>
            </a:p>
          </p:txBody>
        </p:sp>
        <p:sp>
          <p:nvSpPr>
            <p:cNvPr id="111" name="Shape 111"/>
            <p:cNvSpPr/>
            <p:nvPr/>
          </p:nvSpPr>
          <p:spPr>
            <a:xfrm rot="17125898">
              <a:off x="2769037" y="1603571"/>
              <a:ext cx="508002" cy="502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12" name="Shape 112"/>
            <p:cNvSpPr/>
            <p:nvPr/>
          </p:nvSpPr>
          <p:spPr>
            <a:xfrm>
              <a:off x="7273490" y="2278385"/>
              <a:ext cx="3239924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Answers do not have an answer button (Action)</a:t>
              </a:r>
            </a:p>
          </p:txBody>
        </p:sp>
        <p:sp>
          <p:nvSpPr>
            <p:cNvPr id="113" name="Shape 113"/>
            <p:cNvSpPr/>
            <p:nvPr/>
          </p:nvSpPr>
          <p:spPr>
            <a:xfrm flipH="1" rot="6325898">
              <a:off x="8644558" y="1768671"/>
              <a:ext cx="508002" cy="502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pic>
          <p:nvPicPr>
            <p:cNvPr id="114" name="image24.tif"/>
            <p:cNvPicPr/>
            <p:nvPr/>
          </p:nvPicPr>
          <p:blipFill>
            <a:blip r:embed="rId4">
              <a:extLst/>
            </a:blip>
            <a:srcRect l="87074" t="69186" r="2481" b="0"/>
            <a:stretch>
              <a:fillRect/>
            </a:stretch>
          </p:blipFill>
          <p:spPr>
            <a:xfrm>
              <a:off x="4987190" y="1355984"/>
              <a:ext cx="544068" cy="3747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5" name="Shape 115"/>
            <p:cNvSpPr/>
            <p:nvPr/>
          </p:nvSpPr>
          <p:spPr>
            <a:xfrm rot="17125898">
              <a:off x="5162079" y="1796317"/>
              <a:ext cx="1020009" cy="1009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16" name="Shape 116"/>
            <p:cNvSpPr/>
            <p:nvPr/>
          </p:nvSpPr>
          <p:spPr>
            <a:xfrm flipH="1" rot="3551495">
              <a:off x="6211722" y="1831694"/>
              <a:ext cx="865290" cy="8564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4082" y="20014"/>
                    <a:pt x="7758" y="17989"/>
                    <a:pt x="10889" y="15607"/>
                  </a:cubicBezTo>
                  <a:cubicBezTo>
                    <a:pt x="16633" y="11237"/>
                    <a:pt x="20376" y="5808"/>
                    <a:pt x="21600" y="0"/>
                  </a:cubicBezTo>
                </a:path>
              </a:pathLst>
            </a:custGeom>
            <a:noFill/>
            <a:ln w="25400" cap="flat">
              <a:solidFill>
                <a:srgbClr val="FF26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F5D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17" name="Shape 117"/>
            <p:cNvSpPr/>
            <p:nvPr/>
          </p:nvSpPr>
          <p:spPr>
            <a:xfrm>
              <a:off x="5853174" y="2978537"/>
              <a:ext cx="103759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20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 lvl="0">
                <a:defRPr sz="1800"/>
              </a:pPr>
              <a:r>
                <a:rPr sz="1200"/>
                <a:t>Photo indicator</a:t>
              </a:r>
            </a:p>
          </p:txBody>
        </p:sp>
      </p:grpSp>
      <p:grpSp>
        <p:nvGrpSpPr>
          <p:cNvPr id="122" name="Group 122"/>
          <p:cNvGrpSpPr/>
          <p:nvPr/>
        </p:nvGrpSpPr>
        <p:grpSpPr>
          <a:xfrm>
            <a:off x="6959599" y="5735916"/>
            <a:ext cx="5080003" cy="3139929"/>
            <a:chOff x="0" y="0"/>
            <a:chExt cx="5080002" cy="3139927"/>
          </a:xfrm>
        </p:grpSpPr>
        <p:pic>
          <p:nvPicPr>
            <p:cNvPr id="119" name="image25.ti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080003" cy="28980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0" name="image23.tif"/>
            <p:cNvPicPr/>
            <p:nvPr/>
          </p:nvPicPr>
          <p:blipFill>
            <a:blip r:embed="rId3">
              <a:extLst/>
            </a:blip>
            <a:srcRect l="0" t="76972" r="0" b="0"/>
            <a:stretch>
              <a:fillRect/>
            </a:stretch>
          </p:blipFill>
          <p:spPr>
            <a:xfrm>
              <a:off x="0" y="2754069"/>
              <a:ext cx="5080002" cy="385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1" name="image24.tif"/>
            <p:cNvPicPr/>
            <p:nvPr/>
          </p:nvPicPr>
          <p:blipFill>
            <a:blip r:embed="rId4">
              <a:extLst/>
            </a:blip>
            <a:srcRect l="87074" t="69186" r="2481" b="0"/>
            <a:stretch>
              <a:fillRect/>
            </a:stretch>
          </p:blipFill>
          <p:spPr>
            <a:xfrm>
              <a:off x="312142" y="2759625"/>
              <a:ext cx="544068" cy="3747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3" name="Shape 123"/>
          <p:cNvSpPr/>
          <p:nvPr/>
        </p:nvSpPr>
        <p:spPr>
          <a:xfrm>
            <a:off x="7135774" y="9140233"/>
            <a:ext cx="472765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An answer with a photo is displayed by default when in Q &amp; A Screen</a:t>
            </a:r>
          </a:p>
        </p:txBody>
      </p:sp>
      <p:sp>
        <p:nvSpPr>
          <p:cNvPr id="124" name="Shape 124"/>
          <p:cNvSpPr/>
          <p:nvPr/>
        </p:nvSpPr>
        <p:spPr>
          <a:xfrm>
            <a:off x="218438" y="6055711"/>
            <a:ext cx="6243323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l">
              <a:defRPr sz="1800"/>
            </a:pP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Note :A question with a photo is displayed by default when in Q &amp; A Screen</a:t>
            </a:r>
            <a:br>
              <a:rPr sz="1200">
                <a:latin typeface="Helvetica Light"/>
                <a:ea typeface="Helvetica Light"/>
                <a:cs typeface="Helvetica Light"/>
                <a:sym typeface="Helvetica Light"/>
              </a:rPr>
            </a:b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Note : But a photo corresponding to a question is not displayed by default on any other screen.</a:t>
            </a:r>
            <a:endParaRPr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/>
            </a:pPr>
            <a:r>
              <a:rPr sz="1200">
                <a:latin typeface="Helvetica Light"/>
                <a:ea typeface="Helvetica Light"/>
                <a:cs typeface="Helvetica Light"/>
                <a:sym typeface="Helvetica Light"/>
              </a:rPr>
              <a:t>Note : To view the photo corresponding to a question, the user must click on the question to go to the Q &amp; A screen. </a:t>
            </a:r>
          </a:p>
        </p:txBody>
      </p:sp>
      <p:sp>
        <p:nvSpPr>
          <p:cNvPr id="125" name="Shape 125"/>
          <p:cNvSpPr/>
          <p:nvPr/>
        </p:nvSpPr>
        <p:spPr>
          <a:xfrm>
            <a:off x="238910" y="9423400"/>
            <a:ext cx="811240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200"/>
              <a:t>Reference: Picture preview android photo taken from http://www.busywait.org/storage/news/images/QaxtYWPHjw.png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26.jpeg"/>
          <p:cNvPicPr/>
          <p:nvPr/>
        </p:nvPicPr>
        <p:blipFill>
          <a:blip r:embed="rId2">
            <a:extLst/>
          </a:blip>
          <a:srcRect l="21580" t="0" r="21580" b="0"/>
          <a:stretch>
            <a:fillRect/>
          </a:stretch>
        </p:blipFill>
        <p:spPr>
          <a:xfrm>
            <a:off x="2762276" y="1873211"/>
            <a:ext cx="2481259" cy="557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27.jpeg"/>
          <p:cNvPicPr/>
          <p:nvPr/>
        </p:nvPicPr>
        <p:blipFill>
          <a:blip r:embed="rId3">
            <a:extLst/>
          </a:blip>
          <a:srcRect l="21235" t="0" r="21235" b="0"/>
          <a:stretch>
            <a:fillRect/>
          </a:stretch>
        </p:blipFill>
        <p:spPr>
          <a:xfrm>
            <a:off x="5975346" y="1873211"/>
            <a:ext cx="2511421" cy="5575302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9"/>
          <p:cNvSpPr/>
          <p:nvPr/>
        </p:nvSpPr>
        <p:spPr>
          <a:xfrm>
            <a:off x="469899" y="571499"/>
            <a:ext cx="5313935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Adding &amp; Viewing Replies</a:t>
            </a:r>
          </a:p>
        </p:txBody>
      </p:sp>
      <p:sp>
        <p:nvSpPr>
          <p:cNvPr id="130" name="Shape 130"/>
          <p:cNvSpPr/>
          <p:nvPr/>
        </p:nvSpPr>
        <p:spPr>
          <a:xfrm>
            <a:off x="1940915" y="7890548"/>
            <a:ext cx="4022384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1900"/>
              <a:t>A dialog is used to make/add a reply.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2878809" y="3848099"/>
            <a:ext cx="680940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3600"/>
              <a:t>Storyboard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